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3018" y="72"/>
      </p:cViewPr>
      <p:guideLst>
        <p:guide orient="horz" pos="2880"/>
        <p:guide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342900" y="8475134"/>
            <a:ext cx="1600200" cy="486833"/>
          </a:xfrm>
          <a:prstGeom prst="rect">
            <a:avLst/>
          </a:prstGeom>
        </p:spPr>
        <p:txBody>
          <a:bodyPr/>
          <a:lstStyle/>
          <a:p>
            <a:fld id="{DBB5AEE6-4026-4ECB-A824-DA533AA42C06}" type="datetimeFigureOut">
              <a:rPr lang="es-MX" smtClean="0"/>
              <a:t>04/08/2021</a:t>
            </a:fld>
            <a:endParaRPr lang="es-MX"/>
          </a:p>
        </p:txBody>
      </p:sp>
      <p:sp>
        <p:nvSpPr>
          <p:cNvPr id="5" name="4 Marcador de pie de página"/>
          <p:cNvSpPr>
            <a:spLocks noGrp="1"/>
          </p:cNvSpPr>
          <p:nvPr>
            <p:ph type="ftr" sz="quarter" idx="11"/>
          </p:nvPr>
        </p:nvSpPr>
        <p:spPr>
          <a:xfrm>
            <a:off x="2343150" y="8475134"/>
            <a:ext cx="2171700" cy="486833"/>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4914900" y="8475134"/>
            <a:ext cx="1600200" cy="486833"/>
          </a:xfrm>
          <a:prstGeom prst="rect">
            <a:avLst/>
          </a:prstGeom>
        </p:spPr>
        <p:txBody>
          <a:bodyPr/>
          <a:lstStyle/>
          <a:p>
            <a:fld id="{C43D4DDE-D639-4598-9608-E1960C94A28B}" type="slidenum">
              <a:rPr lang="es-MX" smtClean="0"/>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64" y="-21151"/>
            <a:ext cx="6853236" cy="106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64" y="8524528"/>
            <a:ext cx="6853239" cy="6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980728" y="8820834"/>
            <a:ext cx="5328592" cy="646331"/>
          </a:xfrm>
          <a:prstGeom prst="rect">
            <a:avLst/>
          </a:prstGeom>
          <a:noFill/>
        </p:spPr>
        <p:txBody>
          <a:bodyPr wrap="square" rtlCol="0">
            <a:spAutoFit/>
          </a:bodyPr>
          <a:lstStyle/>
          <a:p>
            <a:pPr algn="ctr"/>
            <a:r>
              <a:rPr lang="es-MX" sz="800" i="1" dirty="0" smtClean="0"/>
              <a:t>Alfredo </a:t>
            </a:r>
            <a:r>
              <a:rPr lang="es-MX" sz="800" i="1" dirty="0"/>
              <a:t>M. Terrazas No. </a:t>
            </a:r>
            <a:r>
              <a:rPr lang="es-MX" sz="800" i="1" dirty="0" smtClean="0"/>
              <a:t>640, Barrio </a:t>
            </a:r>
            <a:r>
              <a:rPr lang="es-MX" sz="800" i="1" dirty="0"/>
              <a:t>de </a:t>
            </a:r>
            <a:r>
              <a:rPr lang="es-MX" sz="800" i="1" dirty="0" smtClean="0"/>
              <a:t>Tequisquiapan, San </a:t>
            </a:r>
            <a:r>
              <a:rPr lang="es-MX" sz="800" i="1" dirty="0"/>
              <a:t>Luis Potosí, S.L.P</a:t>
            </a:r>
            <a:r>
              <a:rPr lang="es-MX" sz="800" i="1" dirty="0" smtClean="0"/>
              <a:t>., C.P</a:t>
            </a:r>
            <a:r>
              <a:rPr lang="es-MX" sz="800" i="1" dirty="0"/>
              <a:t>. </a:t>
            </a:r>
            <a:r>
              <a:rPr lang="es-MX" sz="800" i="1" dirty="0" smtClean="0"/>
              <a:t>78250.        </a:t>
            </a:r>
          </a:p>
          <a:p>
            <a:pPr algn="ctr"/>
            <a:r>
              <a:rPr lang="es-MX" sz="800" i="1" dirty="0" smtClean="0"/>
              <a:t>Teléfono</a:t>
            </a:r>
            <a:r>
              <a:rPr lang="es-MX" sz="800" i="1" dirty="0"/>
              <a:t>: (444) 834-0152</a:t>
            </a:r>
            <a:r>
              <a:rPr lang="es-MX" sz="1000" dirty="0"/>
              <a:t/>
            </a:r>
            <a:br>
              <a:rPr lang="es-MX" sz="1000" dirty="0"/>
            </a:br>
            <a:endParaRPr lang="es-MX" sz="1000" dirty="0"/>
          </a:p>
          <a:p>
            <a:pPr algn="just"/>
            <a:endParaRPr lang="es-MX" sz="1000" dirty="0" smtClean="0"/>
          </a:p>
        </p:txBody>
      </p:sp>
      <p:sp>
        <p:nvSpPr>
          <p:cNvPr id="4" name="Subtítulo 3"/>
          <p:cNvSpPr>
            <a:spLocks noGrp="1"/>
          </p:cNvSpPr>
          <p:nvPr>
            <p:ph type="subTitle" idx="1"/>
          </p:nvPr>
        </p:nvSpPr>
        <p:spPr>
          <a:xfrm>
            <a:off x="754688" y="2699792"/>
            <a:ext cx="5544616" cy="2160240"/>
          </a:xfrm>
        </p:spPr>
        <p:txBody>
          <a:bodyPr/>
          <a:lstStyle/>
          <a:p>
            <a:endParaRPr lang="es-MX" sz="1200" dirty="0"/>
          </a:p>
          <a:p>
            <a:r>
              <a:rPr lang="es-MX" sz="1400" b="1" dirty="0" smtClean="0">
                <a:solidFill>
                  <a:schemeClr val="tx1"/>
                </a:solidFill>
              </a:rPr>
              <a:t>Art. 84 – Fracción XXI </a:t>
            </a:r>
            <a:r>
              <a:rPr lang="es-MX" sz="1400" b="1" dirty="0">
                <a:solidFill>
                  <a:schemeClr val="tx1"/>
                </a:solidFill>
              </a:rPr>
              <a:t>B</a:t>
            </a:r>
            <a:r>
              <a:rPr lang="es-MX" sz="1400" b="1" dirty="0" smtClean="0">
                <a:solidFill>
                  <a:schemeClr val="tx1"/>
                </a:solidFill>
              </a:rPr>
              <a:t> </a:t>
            </a:r>
            <a:endParaRPr lang="es-MX" sz="1400" dirty="0">
              <a:solidFill>
                <a:schemeClr val="tx1"/>
              </a:solidFill>
            </a:endParaRPr>
          </a:p>
          <a:p>
            <a:pPr algn="just"/>
            <a:endParaRPr lang="es-MX" sz="1200" dirty="0" smtClean="0">
              <a:solidFill>
                <a:schemeClr val="tx1"/>
              </a:solidFill>
            </a:endParaRPr>
          </a:p>
          <a:p>
            <a:pPr algn="just"/>
            <a:r>
              <a:rPr lang="es-MX" sz="1200" dirty="0">
                <a:solidFill>
                  <a:schemeClr val="tx1"/>
                </a:solidFill>
              </a:rPr>
              <a:t>De conformidad a lo establecido en la Ley de Egresos del Estado de San Luis Potosí, para el Ejercicio Fiscal 2020, publicada en el Periódico Oficial del Estado mediante decreto 0440, de fecha 26 de diciembre de 2019, este Secretariado Ejecutivo del Consejo Estatal de Seguridad Pública no cuenta con presupuesto asignado para el otorgamiento de donativos económicos o en especie a sindicatos, además de no encontrarse dentro de las facultades previstas en el artículo 2 del Reglamento Interno del Secretariado Ejecutivo del Consejo Estatal de Seguridad Pública.</a:t>
            </a:r>
            <a:endParaRPr lang="es-ES" sz="1200" dirty="0">
              <a:solidFill>
                <a:schemeClr val="tx1"/>
              </a:solidFill>
            </a:endParaRPr>
          </a:p>
        </p:txBody>
      </p:sp>
    </p:spTree>
    <p:extLst>
      <p:ext uri="{BB962C8B-B14F-4D97-AF65-F5344CB8AC3E}">
        <p14:creationId xmlns:p14="http://schemas.microsoft.com/office/powerpoint/2010/main" val="4016768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TotalTime>
  <Words>125</Words>
  <Application>Microsoft Office PowerPoint</Application>
  <PresentationFormat>Presentación en pantalla (4:3)</PresentationFormat>
  <Paragraphs>6</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Imelda Cruz Aguilar</cp:lastModifiedBy>
  <cp:revision>15</cp:revision>
  <dcterms:created xsi:type="dcterms:W3CDTF">2018-10-26T21:26:18Z</dcterms:created>
  <dcterms:modified xsi:type="dcterms:W3CDTF">2021-08-04T21:25:34Z</dcterms:modified>
</cp:coreProperties>
</file>