
<file path=[Content_Types].xml><?xml version="1.0" encoding="utf-8"?>
<Types xmlns="http://schemas.openxmlformats.org/package/2006/content-types"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notesMasters/notesMaster1.xml" ContentType="application/vnd.openxmlformats-officedocument.presentationml.notesMaster+xml"/>
  <Override PartName="/ppt/handoutMasters/handoutMaster1.xml" ContentType="application/vnd.openxmlformats-officedocument.presentationml.handoutMaster+xml"/>
  <Override PartName="/ppt/commentAuthors.xml" ContentType="application/vnd.openxmlformats-officedocument.presentationml.commentAuthors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trictFirstAndLastChars="0" embedTrueTypeFonts="1" saveSubsetFonts="1">
  <p:sldMasterIdLst>
    <p:sldMasterId id="2147483648" r:id="rId1"/>
  </p:sldMasterIdLst>
  <p:notesMasterIdLst>
    <p:notesMasterId r:id="rId4"/>
  </p:notesMasterIdLst>
  <p:handoutMasterIdLst>
    <p:handoutMasterId r:id="rId5"/>
  </p:handoutMasterIdLst>
  <p:sldIdLst>
    <p:sldId id="1459" r:id="rId2"/>
    <p:sldId id="1460" r:id="rId3"/>
  </p:sldIdLst>
  <p:sldSz cx="6858000" cy="9144000" type="screen4x3"/>
  <p:notesSz cx="6735763" cy="9866313"/>
  <p:defaultTextStyle>
    <a:defPPr>
      <a:defRPr lang="es-ES_tradnl"/>
    </a:defPPr>
    <a:lvl1pPr algn="l" rtl="0" eaLnBrk="0" fontAlgn="base" hangingPunct="0">
      <a:spcBef>
        <a:spcPct val="0"/>
      </a:spcBef>
      <a:spcAft>
        <a:spcPct val="0"/>
      </a:spcAft>
      <a:defRPr sz="1200" kern="1200">
        <a:solidFill>
          <a:schemeClr val="tx1"/>
        </a:solidFill>
        <a:latin typeface="Arial" panose="020B0604020202020204" pitchFamily="34" charset="0"/>
        <a:ea typeface="+mn-ea"/>
        <a:cs typeface="Arial" panose="020B0604020202020204" pitchFamily="34" charset="0"/>
      </a:defRPr>
    </a:lvl1pPr>
    <a:lvl2pPr marL="457200" algn="l" rtl="0" eaLnBrk="0" fontAlgn="base" hangingPunct="0">
      <a:spcBef>
        <a:spcPct val="0"/>
      </a:spcBef>
      <a:spcAft>
        <a:spcPct val="0"/>
      </a:spcAft>
      <a:defRPr sz="1200" kern="1200">
        <a:solidFill>
          <a:schemeClr val="tx1"/>
        </a:solidFill>
        <a:latin typeface="Arial" panose="020B0604020202020204" pitchFamily="34" charset="0"/>
        <a:ea typeface="+mn-ea"/>
        <a:cs typeface="Arial" panose="020B0604020202020204" pitchFamily="34" charset="0"/>
      </a:defRPr>
    </a:lvl2pPr>
    <a:lvl3pPr marL="914400" algn="l" rtl="0" eaLnBrk="0" fontAlgn="base" hangingPunct="0">
      <a:spcBef>
        <a:spcPct val="0"/>
      </a:spcBef>
      <a:spcAft>
        <a:spcPct val="0"/>
      </a:spcAft>
      <a:defRPr sz="1200" kern="1200">
        <a:solidFill>
          <a:schemeClr val="tx1"/>
        </a:solidFill>
        <a:latin typeface="Arial" panose="020B0604020202020204" pitchFamily="34" charset="0"/>
        <a:ea typeface="+mn-ea"/>
        <a:cs typeface="Arial" panose="020B0604020202020204" pitchFamily="34" charset="0"/>
      </a:defRPr>
    </a:lvl3pPr>
    <a:lvl4pPr marL="1371600" algn="l" rtl="0" eaLnBrk="0" fontAlgn="base" hangingPunct="0">
      <a:spcBef>
        <a:spcPct val="0"/>
      </a:spcBef>
      <a:spcAft>
        <a:spcPct val="0"/>
      </a:spcAft>
      <a:defRPr sz="1200" kern="1200">
        <a:solidFill>
          <a:schemeClr val="tx1"/>
        </a:solidFill>
        <a:latin typeface="Arial" panose="020B0604020202020204" pitchFamily="34" charset="0"/>
        <a:ea typeface="+mn-ea"/>
        <a:cs typeface="Arial" panose="020B0604020202020204" pitchFamily="34" charset="0"/>
      </a:defRPr>
    </a:lvl4pPr>
    <a:lvl5pPr marL="1828800" algn="l" rtl="0" eaLnBrk="0" fontAlgn="base" hangingPunct="0">
      <a:spcBef>
        <a:spcPct val="0"/>
      </a:spcBef>
      <a:spcAft>
        <a:spcPct val="0"/>
      </a:spcAft>
      <a:defRPr sz="1200" kern="1200">
        <a:solidFill>
          <a:schemeClr val="tx1"/>
        </a:solidFill>
        <a:latin typeface="Arial" panose="020B0604020202020204" pitchFamily="34" charset="0"/>
        <a:ea typeface="+mn-ea"/>
        <a:cs typeface="Arial" panose="020B0604020202020204" pitchFamily="34" charset="0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Arial" panose="020B0604020202020204" pitchFamily="34" charset="0"/>
        <a:ea typeface="+mn-ea"/>
        <a:cs typeface="Arial" panose="020B0604020202020204" pitchFamily="34" charset="0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Arial" panose="020B0604020202020204" pitchFamily="34" charset="0"/>
        <a:ea typeface="+mn-ea"/>
        <a:cs typeface="Arial" panose="020B0604020202020204" pitchFamily="34" charset="0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Arial" panose="020B0604020202020204" pitchFamily="34" charset="0"/>
        <a:ea typeface="+mn-ea"/>
        <a:cs typeface="Arial" panose="020B0604020202020204" pitchFamily="34" charset="0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Arial" panose="020B0604020202020204" pitchFamily="34" charset="0"/>
        <a:ea typeface="+mn-ea"/>
        <a:cs typeface="Arial" panose="020B0604020202020204" pitchFamily="34" charset="0"/>
      </a:defRPr>
    </a:lvl9pPr>
  </p:defaultTextStyle>
  <p:extLst>
    <p:ext uri="{EFAFB233-063F-42B5-8137-9DF3F51BA10A}">
      <p15:sldGuideLst xmlns:p15="http://schemas.microsoft.com/office/powerpoint/2012/main" xmlns="">
        <p15:guide id="1" orient="horz" pos="619">
          <p15:clr>
            <a:srgbClr val="A4A3A4"/>
          </p15:clr>
        </p15:guide>
        <p15:guide id="2" orient="horz" pos="5297">
          <p15:clr>
            <a:srgbClr val="A4A3A4"/>
          </p15:clr>
        </p15:guide>
        <p15:guide id="3" orient="horz" pos="5673">
          <p15:clr>
            <a:srgbClr val="A4A3A4"/>
          </p15:clr>
        </p15:guide>
        <p15:guide id="4" pos="990">
          <p15:clr>
            <a:srgbClr val="A4A3A4"/>
          </p15:clr>
        </p15:guide>
        <p15:guide id="5" pos="4254">
          <p15:clr>
            <a:srgbClr val="A4A3A4"/>
          </p15:clr>
        </p15:guide>
        <p15:guide id="6" orient="horz" pos="5292">
          <p15:clr>
            <a:srgbClr val="A4A3A4"/>
          </p15:clr>
        </p15:guide>
        <p15:guide id="7" orient="horz" pos="5664">
          <p15:clr>
            <a:srgbClr val="A4A3A4"/>
          </p15:clr>
        </p15:guide>
        <p15:guide id="8" pos="4258">
          <p15:clr>
            <a:srgbClr val="A4A3A4"/>
          </p15:clr>
        </p15:guide>
        <p15:guide id="9" pos="1003">
          <p15:clr>
            <a:srgbClr val="A4A3A4"/>
          </p15:clr>
        </p15:guide>
        <p15:guide id="10" orient="horz" pos="5594">
          <p15:clr>
            <a:srgbClr val="A4A3A4"/>
          </p15:clr>
        </p15:guide>
        <p15:guide id="11" orient="horz" pos="5090">
          <p15:clr>
            <a:srgbClr val="A4A3A4"/>
          </p15:clr>
        </p15:guide>
        <p15:guide id="12" orient="horz" pos="5172">
          <p15:clr>
            <a:srgbClr val="A4A3A4"/>
          </p15:clr>
        </p15:guide>
        <p15:guide id="13" pos="4270">
          <p15:clr>
            <a:srgbClr val="A4A3A4"/>
          </p15:clr>
        </p15:guide>
        <p15:guide id="14" pos="2080">
          <p15:clr>
            <a:srgbClr val="A4A3A4"/>
          </p15:clr>
        </p15:guide>
        <p15:guide id="15" pos="994">
          <p15:clr>
            <a:srgbClr val="A4A3A4"/>
          </p15:clr>
        </p15:guide>
        <p15:guide id="16" pos="1719">
          <p15:clr>
            <a:srgbClr val="A4A3A4"/>
          </p15:clr>
        </p15:guide>
      </p15:sldGuideLst>
    </p:ext>
    <p:ext uri="{2D200454-40CA-4A62-9FC3-DE9A4176ACB9}">
      <p15:notesGuideLst xmlns:p15="http://schemas.microsoft.com/office/powerpoint/2012/main" xmlns="">
        <p15:guide id="1" orient="horz" pos="3113" userDrawn="1">
          <p15:clr>
            <a:srgbClr val="A4A3A4"/>
          </p15:clr>
        </p15:guide>
        <p15:guide id="2" pos="2183" userDrawn="1">
          <p15:clr>
            <a:srgbClr val="A4A3A4"/>
          </p15:clr>
        </p15:guide>
        <p15:guide id="3" orient="horz" pos="3109" userDrawn="1">
          <p15:clr>
            <a:srgbClr val="A4A3A4"/>
          </p15:clr>
        </p15:guide>
        <p15:guide id="4" pos="2123" userDrawn="1">
          <p15:clr>
            <a:srgbClr val="A4A3A4"/>
          </p15:clr>
        </p15:guide>
      </p15:notesGuideLst>
    </p:ext>
  </p:extLst>
</p:presentation>
</file>

<file path=ppt/commentAuthors.xml><?xml version="1.0" encoding="utf-8"?>
<p:cmAuthorLst xmlns:a="http://schemas.openxmlformats.org/drawingml/2006/main" xmlns:r="http://schemas.openxmlformats.org/officeDocument/2006/relationships" xmlns:p="http://schemas.openxmlformats.org/presentationml/2006/main">
  <p:cmAuthor id="1" name="Venustiano Gonzalez Celestino" initials="VGC" lastIdx="2" clrIdx="0">
    <p:extLst/>
  </p:cmAuthor>
  <p:cmAuthor id="2" name="Yazmín González" initials="YG" lastIdx="9" clrIdx="1">
    <p:extLst/>
  </p:cmAuthor>
</p:cmAuthorLst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FF3300"/>
    <a:srgbClr val="996633"/>
    <a:srgbClr val="CC9900"/>
    <a:srgbClr val="FF33CC"/>
    <a:srgbClr val="078016"/>
    <a:srgbClr val="969696"/>
    <a:srgbClr val="339933"/>
    <a:srgbClr val="808080"/>
    <a:srgbClr val="006600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xmlns="" val="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Estilo medio 2 - Énfasis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5940675A-B579-460E-94D1-54222C63F5DA}" styleName="Sin estilo, cuadrícula de la tabla">
    <a:wholeTbl>
      <a:tcTxStyle>
        <a:fontRef idx="minor">
          <a:scrgbClr r="0" g="0" b="0"/>
        </a:fontRef>
        <a:schemeClr val="tx1"/>
      </a:tcTxStyle>
      <a:tcStyle>
        <a:tcBdr>
          <a:left>
            <a:ln w="12700" cmpd="sng">
              <a:solidFill>
                <a:schemeClr val="tx1"/>
              </a:solidFill>
            </a:ln>
          </a:left>
          <a:right>
            <a:ln w="12700" cmpd="sng">
              <a:solidFill>
                <a:schemeClr val="tx1"/>
              </a:solidFill>
            </a:ln>
          </a:right>
          <a:top>
            <a:ln w="12700" cmpd="sng">
              <a:solidFill>
                <a:schemeClr val="tx1"/>
              </a:solidFill>
            </a:ln>
          </a:top>
          <a:bottom>
            <a:ln w="12700" cmpd="sng">
              <a:solidFill>
                <a:schemeClr val="tx1"/>
              </a:solidFill>
            </a:ln>
          </a:bottom>
          <a:insideH>
            <a:ln w="12700" cmpd="sng">
              <a:solidFill>
                <a:schemeClr val="tx1"/>
              </a:solidFill>
            </a:ln>
          </a:insideH>
          <a:insideV>
            <a:ln w="12700" cmpd="sng">
              <a:solidFill>
                <a:schemeClr val="tx1"/>
              </a:solidFill>
            </a:ln>
          </a:insideV>
        </a:tcBdr>
        <a:fill>
          <a:noFill/>
        </a:fill>
      </a:tcStyle>
    </a:wholeTbl>
  </a:tblStyle>
  <a:tblStyle styleId="{69CF1AB2-1976-4502-BF36-3FF5EA218861}" styleName="Estilo medio 4 - Énfasis 1">
    <a:wholeTbl>
      <a:tcTxStyle>
        <a:fontRef idx="minor">
          <a:scrgbClr r="0" g="0" b="0"/>
        </a:fontRef>
        <a:schemeClr val="dk1"/>
      </a:tcTxStyle>
      <a:tcStyle>
        <a:tcBdr>
          <a:left>
            <a:ln w="12700" cmpd="sng">
              <a:solidFill>
                <a:schemeClr val="accent1"/>
              </a:solidFill>
            </a:ln>
          </a:left>
          <a:right>
            <a:ln w="12700" cmpd="sng">
              <a:solidFill>
                <a:schemeClr val="accent1"/>
              </a:solidFill>
            </a:ln>
          </a:right>
          <a:top>
            <a:ln w="12700" cmpd="sng">
              <a:solidFill>
                <a:schemeClr val="accent1"/>
              </a:solidFill>
            </a:ln>
          </a:top>
          <a:bottom>
            <a:ln w="12700" cmpd="sng">
              <a:solidFill>
                <a:schemeClr val="accent1"/>
              </a:solidFill>
            </a:ln>
          </a:bottom>
          <a:insideH>
            <a:ln w="12700" cmpd="sng">
              <a:solidFill>
                <a:schemeClr val="accent1"/>
              </a:solidFill>
            </a:ln>
          </a:insideH>
          <a:insideV>
            <a:ln w="12700" cmpd="sng">
              <a:solidFill>
                <a:schemeClr val="accen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25400" cmpd="sng">
              <a:solidFill>
                <a:schemeClr val="accent1"/>
              </a:solidFill>
            </a:ln>
          </a:top>
        </a:tcBdr>
        <a:fill>
          <a:solidFill>
            <a:schemeClr val="accent1">
              <a:tint val="20000"/>
            </a:schemeClr>
          </a:solidFill>
        </a:fill>
      </a:tcStyle>
    </a:lastRow>
    <a:firstRow>
      <a:tcTxStyle b="on"/>
      <a:tcStyle>
        <a:tcBdr/>
        <a:fill>
          <a:solidFill>
            <a:schemeClr val="accent1">
              <a:tint val="20000"/>
            </a:schemeClr>
          </a:solidFill>
        </a:fill>
      </a:tcStyle>
    </a:firstRow>
  </a:tblStyle>
  <a:tblStyle styleId="{C4B1156A-380E-4F78-BDF5-A606A8083BF9}" styleName="Estilo medio 4 - Énfasis 4">
    <a:wholeTbl>
      <a:tcTxStyle>
        <a:fontRef idx="minor">
          <a:scrgbClr r="0" g="0" b="0"/>
        </a:fontRef>
        <a:schemeClr val="dk1"/>
      </a:tcTxStyle>
      <a:tcStyle>
        <a:tcBdr>
          <a:left>
            <a:ln w="12700" cmpd="sng">
              <a:solidFill>
                <a:schemeClr val="accent4"/>
              </a:solidFill>
            </a:ln>
          </a:left>
          <a:right>
            <a:ln w="12700" cmpd="sng">
              <a:solidFill>
                <a:schemeClr val="accent4"/>
              </a:solidFill>
            </a:ln>
          </a:right>
          <a:top>
            <a:ln w="12700" cmpd="sng">
              <a:solidFill>
                <a:schemeClr val="accent4"/>
              </a:solidFill>
            </a:ln>
          </a:top>
          <a:bottom>
            <a:ln w="12700" cmpd="sng">
              <a:solidFill>
                <a:schemeClr val="accent4"/>
              </a:solidFill>
            </a:ln>
          </a:bottom>
          <a:insideH>
            <a:ln w="12700" cmpd="sng">
              <a:solidFill>
                <a:schemeClr val="accent4"/>
              </a:solidFill>
            </a:ln>
          </a:insideH>
          <a:insideV>
            <a:ln w="12700" cmpd="sng">
              <a:solidFill>
                <a:schemeClr val="accent4"/>
              </a:solidFill>
            </a:ln>
          </a:insideV>
        </a:tcBdr>
        <a:fill>
          <a:solidFill>
            <a:schemeClr val="accent4">
              <a:tint val="20000"/>
            </a:schemeClr>
          </a:solidFill>
        </a:fill>
      </a:tcStyle>
    </a:wholeTbl>
    <a:band1H>
      <a:tcStyle>
        <a:tcBdr/>
        <a:fill>
          <a:solidFill>
            <a:schemeClr val="accent4">
              <a:tint val="40000"/>
            </a:schemeClr>
          </a:solidFill>
        </a:fill>
      </a:tcStyle>
    </a:band1H>
    <a:band1V>
      <a:tcStyle>
        <a:tcBdr/>
        <a:fill>
          <a:solidFill>
            <a:schemeClr val="accent4">
              <a:tint val="4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25400" cmpd="sng">
              <a:solidFill>
                <a:schemeClr val="accent4"/>
              </a:solidFill>
            </a:ln>
          </a:top>
        </a:tcBdr>
        <a:fill>
          <a:solidFill>
            <a:schemeClr val="accent4">
              <a:tint val="20000"/>
            </a:schemeClr>
          </a:solidFill>
        </a:fill>
      </a:tcStyle>
    </a:lastRow>
    <a:firstRow>
      <a:tcTxStyle b="on"/>
      <a:tcStyle>
        <a:tcBdr/>
        <a:fill>
          <a:solidFill>
            <a:schemeClr val="accent4">
              <a:tint val="20000"/>
            </a:schemeClr>
          </a:solidFill>
        </a:fill>
      </a:tcStyle>
    </a:firstRow>
  </a:tblStyle>
  <a:tblStyle styleId="{775DCB02-9BB8-47FD-8907-85C794F793BA}" styleName="Estilo temático 1 - Énfasis 4">
    <a:tblBg>
      <a:fillRef idx="2">
        <a:schemeClr val="accent4"/>
      </a:fillRef>
      <a:effectRef idx="1">
        <a:schemeClr val="accent4"/>
      </a:effectRef>
    </a:tblBg>
    <a:wholeTbl>
      <a:tcTxStyle>
        <a:fontRef idx="minor">
          <a:scrgbClr r="0" g="0" b="0"/>
        </a:fontRef>
        <a:schemeClr val="dk1"/>
      </a:tcTxStyle>
      <a:tcStyle>
        <a:tcBdr>
          <a:left>
            <a:lnRef idx="1">
              <a:schemeClr val="accent4"/>
            </a:lnRef>
          </a:left>
          <a:right>
            <a:lnRef idx="1">
              <a:schemeClr val="accent4"/>
            </a:lnRef>
          </a:right>
          <a:top>
            <a:lnRef idx="1">
              <a:schemeClr val="accent4"/>
            </a:lnRef>
          </a:top>
          <a:bottom>
            <a:lnRef idx="1">
              <a:schemeClr val="accent4"/>
            </a:lnRef>
          </a:bottom>
          <a:insideH>
            <a:lnRef idx="1">
              <a:schemeClr val="accent4"/>
            </a:lnRef>
          </a:insideH>
          <a:insideV>
            <a:lnRef idx="1">
              <a:schemeClr val="accent4"/>
            </a:lnRef>
          </a:insideV>
        </a:tcBdr>
        <a:fill>
          <a:noFill/>
        </a:fill>
      </a:tcStyle>
    </a:wholeTbl>
    <a:band1H>
      <a:tcStyle>
        <a:tcBdr/>
        <a:fill>
          <a:solidFill>
            <a:schemeClr val="accent4">
              <a:alpha val="40000"/>
            </a:schemeClr>
          </a:solidFill>
        </a:fill>
      </a:tcStyle>
    </a:band1H>
    <a:band2H>
      <a:tcStyle>
        <a:tcBdr/>
      </a:tcStyle>
    </a:band2H>
    <a:band1V>
      <a:tcStyle>
        <a:tcBdr>
          <a:top>
            <a:lnRef idx="1">
              <a:schemeClr val="accent4"/>
            </a:lnRef>
          </a:top>
          <a:bottom>
            <a:lnRef idx="1">
              <a:schemeClr val="accent4"/>
            </a:lnRef>
          </a:bottom>
        </a:tcBdr>
        <a:fill>
          <a:solidFill>
            <a:schemeClr val="accent4">
              <a:alpha val="40000"/>
            </a:schemeClr>
          </a:solidFill>
        </a:fill>
      </a:tcStyle>
    </a:band1V>
    <a:band2V>
      <a:tcStyle>
        <a:tcBdr/>
      </a:tcStyle>
    </a:band2V>
    <a:lastCol>
      <a:tcTxStyle b="on"/>
      <a:tcStyle>
        <a:tcBdr>
          <a:left>
            <a:lnRef idx="2">
              <a:schemeClr val="accent4"/>
            </a:lnRef>
          </a:left>
          <a:right>
            <a:lnRef idx="1">
              <a:schemeClr val="accent4"/>
            </a:lnRef>
          </a:right>
          <a:top>
            <a:lnRef idx="1">
              <a:schemeClr val="accent4"/>
            </a:lnRef>
          </a:top>
          <a:bottom>
            <a:lnRef idx="1">
              <a:schemeClr val="accent4"/>
            </a:lnRef>
          </a:bottom>
          <a:insideH>
            <a:lnRef idx="1">
              <a:schemeClr val="accent4"/>
            </a:lnRef>
          </a:insideH>
          <a:insideV>
            <a:ln>
              <a:noFill/>
            </a:ln>
          </a:insideV>
        </a:tcBdr>
      </a:tcStyle>
    </a:lastCol>
    <a:firstCol>
      <a:tcTxStyle b="on"/>
      <a:tcStyle>
        <a:tcBdr>
          <a:left>
            <a:lnRef idx="1">
              <a:schemeClr val="accent4"/>
            </a:lnRef>
          </a:left>
          <a:right>
            <a:lnRef idx="2">
              <a:schemeClr val="accent4"/>
            </a:lnRef>
          </a:right>
          <a:top>
            <a:lnRef idx="1">
              <a:schemeClr val="accent4"/>
            </a:lnRef>
          </a:top>
          <a:bottom>
            <a:lnRef idx="1">
              <a:schemeClr val="accent4"/>
            </a:lnRef>
          </a:bottom>
          <a:insideH>
            <a:lnRef idx="1">
              <a:schemeClr val="accent4"/>
            </a:lnRef>
          </a:insideH>
          <a:insideV>
            <a:ln>
              <a:noFill/>
            </a:ln>
          </a:insideV>
        </a:tcBdr>
      </a:tcStyle>
    </a:firstCol>
    <a:lastRow>
      <a:tcTxStyle b="on"/>
      <a:tcStyle>
        <a:tcBdr>
          <a:left>
            <a:lnRef idx="1">
              <a:schemeClr val="accent4"/>
            </a:lnRef>
          </a:left>
          <a:right>
            <a:lnRef idx="1">
              <a:schemeClr val="accent4"/>
            </a:lnRef>
          </a:right>
          <a:top>
            <a:lnRef idx="2">
              <a:schemeClr val="accent4"/>
            </a:lnRef>
          </a:top>
          <a:bottom>
            <a:lnRef idx="2">
              <a:schemeClr val="accent4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lastRow>
    <a:firstRow>
      <a:tcTxStyle b="on">
        <a:fontRef idx="minor">
          <a:scrgbClr r="0" g="0" b="0"/>
        </a:fontRef>
        <a:schemeClr val="lt1"/>
      </a:tcTxStyle>
      <a:tcStyle>
        <a:tcBdr>
          <a:left>
            <a:lnRef idx="1">
              <a:schemeClr val="accent4"/>
            </a:lnRef>
          </a:left>
          <a:right>
            <a:lnRef idx="1">
              <a:schemeClr val="accent4"/>
            </a:lnRef>
          </a:right>
          <a:top>
            <a:lnRef idx="1">
              <a:schemeClr val="accent4"/>
            </a:lnRef>
          </a:top>
          <a:bottom>
            <a:lnRef idx="2">
              <a:schemeClr val="lt1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solidFill>
            <a:schemeClr val="accent4"/>
          </a:solidFill>
        </a:fill>
      </a:tcStyle>
    </a:firstRow>
  </a:tblStyle>
  <a:tblStyle styleId="{F5AB1C69-6EDB-4FF4-983F-18BD219EF322}" styleName="Estilo medio 2 - Énfasis 3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3">
              <a:tint val="20000"/>
            </a:schemeClr>
          </a:solidFill>
        </a:fill>
      </a:tcStyle>
    </a:wholeTbl>
    <a:band1H>
      <a:tcStyle>
        <a:tcBdr/>
        <a:fill>
          <a:solidFill>
            <a:schemeClr val="accent3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3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3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3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3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3"/>
          </a:solidFill>
        </a:fill>
      </a:tcStyle>
    </a:firstRow>
  </a:tblStyle>
  <a:tblStyle styleId="{073A0DAA-6AF3-43AB-8588-CEC1D06C72B9}" styleName="Estilo medio 2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dk1">
              <a:tint val="20000"/>
            </a:schemeClr>
          </a:solidFill>
        </a:fill>
      </a:tcStyle>
    </a:wholeTbl>
    <a:band1H>
      <a:tcStyle>
        <a:tcBdr/>
        <a:fill>
          <a:solidFill>
            <a:schemeClr val="dk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dk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dk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dk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dk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dk1"/>
          </a:solidFill>
        </a:fill>
      </a:tcStyle>
    </a:firstRow>
  </a:tblStyle>
  <a:tblStyle styleId="{2D5ABB26-0587-4C30-8999-92F81FD0307C}" styleName="Sin estilo ni cuadrícula">
    <a:wholeTbl>
      <a:tcTxStyle>
        <a:fontRef idx="minor">
          <a:scrgbClr r="0" g="0" b="0"/>
        </a:fontRef>
        <a:schemeClr val="tx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>
              <a:noFill/>
            </a:ln>
          </a:top>
          <a:bottom>
            <a:ln>
              <a:noFill/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vertBarState="minimized" horzBarState="maximized">
    <p:restoredLeft sz="5662" autoAdjust="0"/>
    <p:restoredTop sz="86323" autoAdjust="0"/>
  </p:normalViewPr>
  <p:slideViewPr>
    <p:cSldViewPr snapToGrid="0" snapToObjects="1">
      <p:cViewPr>
        <p:scale>
          <a:sx n="80" d="100"/>
          <a:sy n="80" d="100"/>
        </p:scale>
        <p:origin x="-3828" y="-312"/>
      </p:cViewPr>
      <p:guideLst>
        <p:guide orient="horz" pos="619"/>
        <p:guide orient="horz" pos="5297"/>
        <p:guide orient="horz" pos="5673"/>
        <p:guide orient="horz" pos="5292"/>
        <p:guide orient="horz" pos="5664"/>
        <p:guide orient="horz" pos="5594"/>
        <p:guide orient="horz" pos="5090"/>
        <p:guide orient="horz" pos="5172"/>
        <p:guide pos="990"/>
        <p:guide pos="4254"/>
        <p:guide pos="4258"/>
        <p:guide pos="1003"/>
        <p:guide pos="4270"/>
        <p:guide pos="2080"/>
        <p:guide pos="994"/>
        <p:guide pos="1719"/>
      </p:guideLst>
    </p:cSldViewPr>
  </p:slideViewPr>
  <p:outlineViewPr>
    <p:cViewPr>
      <p:scale>
        <a:sx n="33" d="100"/>
        <a:sy n="33" d="100"/>
      </p:scale>
      <p:origin x="0" y="11994"/>
    </p:cViewPr>
  </p:outlineViewPr>
  <p:notesTextViewPr>
    <p:cViewPr>
      <p:scale>
        <a:sx n="100" d="100"/>
        <a:sy n="100" d="100"/>
      </p:scale>
      <p:origin x="0" y="0"/>
    </p:cViewPr>
  </p:notesTextViewPr>
  <p:sorterViewPr>
    <p:cViewPr>
      <p:scale>
        <a:sx n="110" d="100"/>
        <a:sy n="110" d="100"/>
      </p:scale>
      <p:origin x="0" y="1752"/>
    </p:cViewPr>
  </p:sorterViewPr>
  <p:notesViewPr>
    <p:cSldViewPr snapToGrid="0" snapToObjects="1">
      <p:cViewPr varScale="1">
        <p:scale>
          <a:sx n="24" d="100"/>
          <a:sy n="24" d="100"/>
        </p:scale>
        <p:origin x="-1176" y="-90"/>
      </p:cViewPr>
      <p:guideLst>
        <p:guide orient="horz" pos="3113"/>
        <p:guide orient="horz" pos="3109"/>
        <p:guide pos="2183"/>
        <p:guide pos="2123"/>
      </p:guideLst>
    </p:cSldViewPr>
  </p:notesViewPr>
  <p:gridSpacing cx="1080136" cy="1080136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viewProps" Target="viewProps.xml"/><Relationship Id="rId3" Type="http://schemas.openxmlformats.org/officeDocument/2006/relationships/slide" Target="slides/slide2.xml"/><Relationship Id="rId7" Type="http://schemas.openxmlformats.org/officeDocument/2006/relationships/presProps" Target="pres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commentAuthors" Target="commentAuthors.xml"/><Relationship Id="rId5" Type="http://schemas.openxmlformats.org/officeDocument/2006/relationships/handoutMaster" Target="handoutMasters/handoutMaster1.xml"/><Relationship Id="rId10" Type="http://schemas.openxmlformats.org/officeDocument/2006/relationships/tableStyles" Target="tableStyles.xml"/><Relationship Id="rId4" Type="http://schemas.openxmlformats.org/officeDocument/2006/relationships/notesMaster" Target="notesMasters/notesMaster1.xml"/><Relationship Id="rId9" Type="http://schemas.openxmlformats.org/officeDocument/2006/relationships/theme" Target="theme/theme1.xml"/></Relationships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5602" name="Rectangle 2"/>
          <p:cNvSpPr>
            <a:spLocks noGrp="1" noChangeArrowheads="1"/>
          </p:cNvSpPr>
          <p:nvPr>
            <p:ph type="hdr" sz="quarter"/>
          </p:nvPr>
        </p:nvSpPr>
        <p:spPr bwMode="auto">
          <a:xfrm>
            <a:off x="0" y="0"/>
            <a:ext cx="2918376" cy="49298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3470" tIns="46736" rIns="93470" bIns="46736" numCol="1" anchor="t" anchorCtr="0" compatLnSpc="1">
            <a:prstTxWarp prst="textNoShape">
              <a:avLst/>
            </a:prstTxWarp>
          </a:bodyPr>
          <a:lstStyle>
            <a:lvl1pPr eaLnBrk="0" hangingPunct="0">
              <a:defRPr>
                <a:latin typeface="Times New Roman" pitchFamily="18" charset="0"/>
                <a:cs typeface="+mn-cs"/>
              </a:defRPr>
            </a:lvl1pPr>
          </a:lstStyle>
          <a:p>
            <a:pPr>
              <a:defRPr/>
            </a:pPr>
            <a:endParaRPr lang="es-ES"/>
          </a:p>
        </p:txBody>
      </p:sp>
      <p:sp>
        <p:nvSpPr>
          <p:cNvPr id="25603" name="Rectangle 3"/>
          <p:cNvSpPr>
            <a:spLocks noGrp="1" noChangeArrowheads="1"/>
          </p:cNvSpPr>
          <p:nvPr>
            <p:ph type="dt" sz="quarter" idx="1"/>
          </p:nvPr>
        </p:nvSpPr>
        <p:spPr bwMode="auto">
          <a:xfrm>
            <a:off x="3817388" y="0"/>
            <a:ext cx="2918376" cy="49298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3470" tIns="46736" rIns="93470" bIns="46736" numCol="1" anchor="t" anchorCtr="0" compatLnSpc="1">
            <a:prstTxWarp prst="textNoShape">
              <a:avLst/>
            </a:prstTxWarp>
          </a:bodyPr>
          <a:lstStyle>
            <a:lvl1pPr algn="r" eaLnBrk="0" hangingPunct="0">
              <a:defRPr>
                <a:latin typeface="Times New Roman" pitchFamily="18" charset="0"/>
                <a:cs typeface="+mn-cs"/>
              </a:defRPr>
            </a:lvl1pPr>
          </a:lstStyle>
          <a:p>
            <a:pPr>
              <a:defRPr/>
            </a:pPr>
            <a:endParaRPr lang="es-ES"/>
          </a:p>
        </p:txBody>
      </p:sp>
      <p:sp>
        <p:nvSpPr>
          <p:cNvPr id="25604" name="Rectangle 4"/>
          <p:cNvSpPr>
            <a:spLocks noGrp="1" noChangeArrowheads="1"/>
          </p:cNvSpPr>
          <p:nvPr>
            <p:ph type="ftr" sz="quarter" idx="2"/>
          </p:nvPr>
        </p:nvSpPr>
        <p:spPr bwMode="auto">
          <a:xfrm>
            <a:off x="0" y="9373335"/>
            <a:ext cx="2918376" cy="492979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3470" tIns="46736" rIns="93470" bIns="46736" numCol="1" anchor="b" anchorCtr="0" compatLnSpc="1">
            <a:prstTxWarp prst="textNoShape">
              <a:avLst/>
            </a:prstTxWarp>
          </a:bodyPr>
          <a:lstStyle>
            <a:lvl1pPr eaLnBrk="0" hangingPunct="0">
              <a:defRPr>
                <a:latin typeface="Times New Roman" pitchFamily="18" charset="0"/>
                <a:cs typeface="+mn-cs"/>
              </a:defRPr>
            </a:lvl1pPr>
          </a:lstStyle>
          <a:p>
            <a:pPr>
              <a:defRPr/>
            </a:pPr>
            <a:endParaRPr lang="es-ES"/>
          </a:p>
        </p:txBody>
      </p:sp>
      <p:sp>
        <p:nvSpPr>
          <p:cNvPr id="25605" name="Rectangle 5"/>
          <p:cNvSpPr>
            <a:spLocks noGrp="1" noChangeArrowheads="1"/>
          </p:cNvSpPr>
          <p:nvPr>
            <p:ph type="sldNum" sz="quarter" idx="3"/>
          </p:nvPr>
        </p:nvSpPr>
        <p:spPr bwMode="auto">
          <a:xfrm>
            <a:off x="3817388" y="9373335"/>
            <a:ext cx="2918376" cy="492979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3470" tIns="46736" rIns="93470" bIns="46736" numCol="1" anchor="b" anchorCtr="0" compatLnSpc="1">
            <a:prstTxWarp prst="textNoShape">
              <a:avLst/>
            </a:prstTxWarp>
          </a:bodyPr>
          <a:lstStyle>
            <a:lvl1pPr algn="r">
              <a:defRPr>
                <a:latin typeface="Times New Roman" panose="02020603050405020304" pitchFamily="18" charset="0"/>
              </a:defRPr>
            </a:lvl1pPr>
          </a:lstStyle>
          <a:p>
            <a:fld id="{AF26C708-156C-4A7C-A894-E43AF3C3665F}" type="slidenum">
              <a:rPr lang="es-ES" altLang="es-MX"/>
              <a:pPr/>
              <a:t>‹Nº›</a:t>
            </a:fld>
            <a:endParaRPr lang="es-ES" altLang="es-MX"/>
          </a:p>
        </p:txBody>
      </p:sp>
    </p:spTree>
    <p:extLst>
      <p:ext uri="{BB962C8B-B14F-4D97-AF65-F5344CB8AC3E}">
        <p14:creationId xmlns:p14="http://schemas.microsoft.com/office/powerpoint/2010/main" val="3569922594"/>
      </p:ext>
    </p:extLst>
  </p:cSld>
  <p:clrMap bg1="lt1" tx1="dk1" bg2="lt2" tx2="dk2" accent1="accent1" accent2="accent2" accent3="accent3" accent4="accent4" accent5="accent5" accent6="accent6" hlink="hlink" folHlink="folHlink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530" name="Rectangle 2"/>
          <p:cNvSpPr>
            <a:spLocks noGrp="1" noChangeArrowheads="1"/>
          </p:cNvSpPr>
          <p:nvPr>
            <p:ph type="hdr" sz="quarter"/>
          </p:nvPr>
        </p:nvSpPr>
        <p:spPr bwMode="auto">
          <a:xfrm>
            <a:off x="0" y="0"/>
            <a:ext cx="2918376" cy="49298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3470" tIns="46736" rIns="93470" bIns="46736" numCol="1" anchor="t" anchorCtr="0" compatLnSpc="1">
            <a:prstTxWarp prst="textNoShape">
              <a:avLst/>
            </a:prstTxWarp>
          </a:bodyPr>
          <a:lstStyle>
            <a:lvl1pPr eaLnBrk="0" hangingPunct="0">
              <a:defRPr>
                <a:latin typeface="Times New Roman" pitchFamily="18" charset="0"/>
                <a:cs typeface="+mn-cs"/>
              </a:defRPr>
            </a:lvl1pPr>
          </a:lstStyle>
          <a:p>
            <a:pPr>
              <a:defRPr/>
            </a:pPr>
            <a:endParaRPr lang="es-ES_tradnl"/>
          </a:p>
        </p:txBody>
      </p:sp>
      <p:sp>
        <p:nvSpPr>
          <p:cNvPr id="22531" name="Rectangle 3"/>
          <p:cNvSpPr>
            <a:spLocks noGrp="1" noChangeArrowheads="1"/>
          </p:cNvSpPr>
          <p:nvPr>
            <p:ph type="dt" idx="1"/>
          </p:nvPr>
        </p:nvSpPr>
        <p:spPr bwMode="auto">
          <a:xfrm>
            <a:off x="3817388" y="0"/>
            <a:ext cx="2918376" cy="49298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3470" tIns="46736" rIns="93470" bIns="46736" numCol="1" anchor="t" anchorCtr="0" compatLnSpc="1">
            <a:prstTxWarp prst="textNoShape">
              <a:avLst/>
            </a:prstTxWarp>
          </a:bodyPr>
          <a:lstStyle>
            <a:lvl1pPr algn="r" eaLnBrk="0" hangingPunct="0">
              <a:defRPr>
                <a:latin typeface="Times New Roman" pitchFamily="18" charset="0"/>
                <a:cs typeface="+mn-cs"/>
              </a:defRPr>
            </a:lvl1pPr>
          </a:lstStyle>
          <a:p>
            <a:pPr>
              <a:defRPr/>
            </a:pPr>
            <a:endParaRPr lang="es-ES_tradnl"/>
          </a:p>
        </p:txBody>
      </p:sp>
      <p:sp>
        <p:nvSpPr>
          <p:cNvPr id="167940" name="Rectangle 4"/>
          <p:cNvSpPr>
            <a:spLocks noGrp="1" noRot="1" noChangeAspect="1" noChangeArrowheads="1" noTextEdit="1"/>
          </p:cNvSpPr>
          <p:nvPr>
            <p:ph type="sldImg" idx="2"/>
          </p:nvPr>
        </p:nvSpPr>
        <p:spPr bwMode="auto">
          <a:xfrm>
            <a:off x="1982788" y="739775"/>
            <a:ext cx="2773362" cy="3700463"/>
          </a:xfrm>
          <a:prstGeom prst="rect">
            <a:avLst/>
          </a:prstGeom>
          <a:noFill/>
          <a:ln w="9525"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22533" name="Rectangle 5"/>
          <p:cNvSpPr>
            <a:spLocks noGrp="1" noChangeArrowheads="1"/>
          </p:cNvSpPr>
          <p:nvPr>
            <p:ph type="body" sz="quarter" idx="3"/>
          </p:nvPr>
        </p:nvSpPr>
        <p:spPr bwMode="auto">
          <a:xfrm>
            <a:off x="897498" y="4685826"/>
            <a:ext cx="4940772" cy="444017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3470" tIns="46736" rIns="93470" bIns="46736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s-ES_tradnl" noProof="0"/>
              <a:t>Haga clic para modificar el estilo de texto del patrón</a:t>
            </a:r>
          </a:p>
          <a:p>
            <a:pPr lvl="1"/>
            <a:r>
              <a:rPr lang="es-ES_tradnl" noProof="0"/>
              <a:t>Segundo nivel</a:t>
            </a:r>
          </a:p>
          <a:p>
            <a:pPr lvl="2"/>
            <a:r>
              <a:rPr lang="es-ES_tradnl" noProof="0"/>
              <a:t>Tercer nivel</a:t>
            </a:r>
          </a:p>
          <a:p>
            <a:pPr lvl="3"/>
            <a:r>
              <a:rPr lang="es-ES_tradnl" noProof="0"/>
              <a:t>Cuarto nivel</a:t>
            </a:r>
          </a:p>
          <a:p>
            <a:pPr lvl="4"/>
            <a:r>
              <a:rPr lang="es-ES_tradnl" noProof="0"/>
              <a:t>Quinto nivel</a:t>
            </a:r>
          </a:p>
        </p:txBody>
      </p:sp>
      <p:sp>
        <p:nvSpPr>
          <p:cNvPr id="22534" name="Rectangle 6"/>
          <p:cNvSpPr>
            <a:spLocks noGrp="1" noChangeArrowheads="1"/>
          </p:cNvSpPr>
          <p:nvPr>
            <p:ph type="ftr" sz="quarter" idx="4"/>
          </p:nvPr>
        </p:nvSpPr>
        <p:spPr bwMode="auto">
          <a:xfrm>
            <a:off x="0" y="9373335"/>
            <a:ext cx="2918376" cy="492979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3470" tIns="46736" rIns="93470" bIns="46736" numCol="1" anchor="b" anchorCtr="0" compatLnSpc="1">
            <a:prstTxWarp prst="textNoShape">
              <a:avLst/>
            </a:prstTxWarp>
          </a:bodyPr>
          <a:lstStyle>
            <a:lvl1pPr eaLnBrk="0" hangingPunct="0">
              <a:defRPr>
                <a:latin typeface="Times New Roman" pitchFamily="18" charset="0"/>
                <a:cs typeface="+mn-cs"/>
              </a:defRPr>
            </a:lvl1pPr>
          </a:lstStyle>
          <a:p>
            <a:pPr>
              <a:defRPr/>
            </a:pPr>
            <a:endParaRPr lang="es-ES_tradnl"/>
          </a:p>
        </p:txBody>
      </p:sp>
      <p:sp>
        <p:nvSpPr>
          <p:cNvPr id="22535" name="Rectangle 7"/>
          <p:cNvSpPr>
            <a:spLocks noGrp="1" noChangeArrowheads="1"/>
          </p:cNvSpPr>
          <p:nvPr>
            <p:ph type="sldNum" sz="quarter" idx="5"/>
          </p:nvPr>
        </p:nvSpPr>
        <p:spPr bwMode="auto">
          <a:xfrm>
            <a:off x="3817388" y="9373335"/>
            <a:ext cx="2918376" cy="492979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3470" tIns="46736" rIns="93470" bIns="46736" numCol="1" anchor="b" anchorCtr="0" compatLnSpc="1">
            <a:prstTxWarp prst="textNoShape">
              <a:avLst/>
            </a:prstTxWarp>
          </a:bodyPr>
          <a:lstStyle>
            <a:lvl1pPr algn="r">
              <a:defRPr>
                <a:latin typeface="Times New Roman" panose="02020603050405020304" pitchFamily="18" charset="0"/>
              </a:defRPr>
            </a:lvl1pPr>
          </a:lstStyle>
          <a:p>
            <a:fld id="{C4372F87-2B49-42E8-B3EC-6CA74E8CADAC}" type="slidenum">
              <a:rPr lang="es-ES_tradnl" altLang="es-MX"/>
              <a:pPr/>
              <a:t>‹Nº›</a:t>
            </a:fld>
            <a:endParaRPr lang="es-ES_tradnl" altLang="es-MX"/>
          </a:p>
        </p:txBody>
      </p:sp>
    </p:spTree>
    <p:extLst>
      <p:ext uri="{BB962C8B-B14F-4D97-AF65-F5344CB8AC3E}">
        <p14:creationId xmlns:p14="http://schemas.microsoft.com/office/powerpoint/2010/main" val="1391652425"/>
      </p:ext>
    </p:extLst>
  </p:cSld>
  <p:clrMap bg1="lt1" tx1="dk1" bg2="lt2" tx2="dk2" accent1="accent1" accent2="accent2" accent3="accent3" accent4="accent4" accent5="accent5" accent6="accent6" hlink="hlink" folHlink="folHlink"/>
  <p:notesStyle>
    <a:lvl1pPr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Times New Roman" pitchFamily="18" charset="0"/>
        <a:ea typeface="+mn-ea"/>
        <a:cs typeface="+mn-cs"/>
      </a:defRPr>
    </a:lvl1pPr>
    <a:lvl2pPr marL="4572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Times New Roman" pitchFamily="18" charset="0"/>
        <a:ea typeface="+mn-ea"/>
        <a:cs typeface="+mn-cs"/>
      </a:defRPr>
    </a:lvl2pPr>
    <a:lvl3pPr marL="9144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Times New Roman" pitchFamily="18" charset="0"/>
        <a:ea typeface="+mn-ea"/>
        <a:cs typeface="+mn-cs"/>
      </a:defRPr>
    </a:lvl3pPr>
    <a:lvl4pPr marL="13716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Times New Roman" pitchFamily="18" charset="0"/>
        <a:ea typeface="+mn-ea"/>
        <a:cs typeface="+mn-cs"/>
      </a:defRPr>
    </a:lvl4pPr>
    <a:lvl5pPr marL="18288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Times New Roman" pitchFamily="18" charset="0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86722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286723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endParaRPr lang="es-MX" altLang="es-MX"/>
          </a:p>
        </p:txBody>
      </p:sp>
    </p:spTree>
    <p:extLst>
      <p:ext uri="{BB962C8B-B14F-4D97-AF65-F5344CB8AC3E}">
        <p14:creationId xmlns:p14="http://schemas.microsoft.com/office/powerpoint/2010/main" val="3626411488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86722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286723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endParaRPr lang="es-MX" altLang="es-MX"/>
          </a:p>
        </p:txBody>
      </p:sp>
    </p:spTree>
    <p:extLst>
      <p:ext uri="{BB962C8B-B14F-4D97-AF65-F5344CB8AC3E}">
        <p14:creationId xmlns:p14="http://schemas.microsoft.com/office/powerpoint/2010/main" val="354805905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Diapositiva de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ctrTitle"/>
          </p:nvPr>
        </p:nvSpPr>
        <p:spPr>
          <a:xfrm>
            <a:off x="514350" y="2840038"/>
            <a:ext cx="5829300" cy="1960562"/>
          </a:xfrm>
        </p:spPr>
        <p:txBody>
          <a:bodyPr/>
          <a:lstStyle/>
          <a:p>
            <a:r>
              <a:rPr lang="es-ES"/>
              <a:t>Haga clic para modificar el estilo de título del patrón</a:t>
            </a:r>
            <a:endParaRPr lang="es-MX"/>
          </a:p>
        </p:txBody>
      </p:sp>
      <p:sp>
        <p:nvSpPr>
          <p:cNvPr id="3" name="2 Subtítulo"/>
          <p:cNvSpPr>
            <a:spLocks noGrp="1"/>
          </p:cNvSpPr>
          <p:nvPr>
            <p:ph type="subTitle" idx="1"/>
          </p:nvPr>
        </p:nvSpPr>
        <p:spPr>
          <a:xfrm>
            <a:off x="1028700" y="5181600"/>
            <a:ext cx="4800600" cy="2336800"/>
          </a:xfrm>
        </p:spPr>
        <p:txBody>
          <a:bodyPr/>
          <a:lstStyle>
            <a:lvl1pPr marL="0" indent="0" algn="ctr">
              <a:buNone/>
              <a:defRPr/>
            </a:lvl1pPr>
            <a:lvl2pPr marL="457200" indent="0" algn="ctr">
              <a:buNone/>
              <a:defRPr/>
            </a:lvl2pPr>
            <a:lvl3pPr marL="914400" indent="0" algn="ctr">
              <a:buNone/>
              <a:defRPr/>
            </a:lvl3pPr>
            <a:lvl4pPr marL="1371600" indent="0" algn="ctr">
              <a:buNone/>
              <a:defRPr/>
            </a:lvl4pPr>
            <a:lvl5pPr marL="1828800" indent="0" algn="ctr">
              <a:buNone/>
              <a:defRPr/>
            </a:lvl5pPr>
            <a:lvl6pPr marL="2286000" indent="0" algn="ctr">
              <a:buNone/>
              <a:defRPr/>
            </a:lvl6pPr>
            <a:lvl7pPr marL="2743200" indent="0" algn="ctr">
              <a:buNone/>
              <a:defRPr/>
            </a:lvl7pPr>
            <a:lvl8pPr marL="3200400" indent="0" algn="ctr">
              <a:buNone/>
              <a:defRPr/>
            </a:lvl8pPr>
            <a:lvl9pPr marL="3657600" indent="0" algn="ctr">
              <a:buNone/>
              <a:defRPr/>
            </a:lvl9pPr>
          </a:lstStyle>
          <a:p>
            <a:r>
              <a:rPr lang="es-ES"/>
              <a:t>Haga clic para modificar el estilo de subtítulo del patrón</a:t>
            </a:r>
            <a:endParaRPr lang="es-MX"/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s-ES_tradnl"/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s-ES_tradnl"/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26180B2A-AB53-4097-B364-0187DDAE13C4}" type="slidenum">
              <a:rPr lang="es-ES_tradnl" altLang="es-MX"/>
              <a:pPr/>
              <a:t>‹Nº›</a:t>
            </a:fld>
            <a:endParaRPr lang="es-ES_tradnl" altLang="es-MX"/>
          </a:p>
        </p:txBody>
      </p:sp>
    </p:spTree>
    <p:extLst>
      <p:ext uri="{BB962C8B-B14F-4D97-AF65-F5344CB8AC3E}">
        <p14:creationId xmlns:p14="http://schemas.microsoft.com/office/powerpoint/2010/main" val="2116155294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ítulo y objeto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/>
              <a:t>Haga clic para modificar el estilo de título del patrón</a:t>
            </a:r>
            <a:endParaRPr lang="es-MX"/>
          </a:p>
        </p:txBody>
      </p:sp>
      <p:sp>
        <p:nvSpPr>
          <p:cNvPr id="3" name="2 Marcador de contenido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s-ES"/>
              <a:t>Haga clic para modificar el estilo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  <a:endParaRPr lang="es-MX"/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s-ES_tradnl"/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s-ES_tradnl"/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60194C0B-E138-439C-80BB-B5A998C14478}" type="slidenum">
              <a:rPr lang="es-ES_tradnl" altLang="es-MX"/>
              <a:pPr/>
              <a:t>‹Nº›</a:t>
            </a:fld>
            <a:endParaRPr lang="es-ES_tradnl" altLang="es-MX"/>
          </a:p>
        </p:txBody>
      </p:sp>
    </p:spTree>
    <p:extLst>
      <p:ext uri="{BB962C8B-B14F-4D97-AF65-F5344CB8AC3E}">
        <p14:creationId xmlns:p14="http://schemas.microsoft.com/office/powerpoint/2010/main" val="2932693451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Encabezado de secció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>
          <a:xfrm>
            <a:off x="541338" y="5875338"/>
            <a:ext cx="5829300" cy="1816100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s-ES"/>
              <a:t>Haga clic para modificar el estilo de título del patrón</a:t>
            </a:r>
            <a:endParaRPr lang="es-MX"/>
          </a:p>
        </p:txBody>
      </p:sp>
      <p:sp>
        <p:nvSpPr>
          <p:cNvPr id="3" name="2 Marcador de texto"/>
          <p:cNvSpPr>
            <a:spLocks noGrp="1"/>
          </p:cNvSpPr>
          <p:nvPr>
            <p:ph type="body" idx="1"/>
          </p:nvPr>
        </p:nvSpPr>
        <p:spPr>
          <a:xfrm>
            <a:off x="541338" y="3875088"/>
            <a:ext cx="5829300" cy="2000250"/>
          </a:xfrm>
        </p:spPr>
        <p:txBody>
          <a:bodyPr anchor="b"/>
          <a:lstStyle>
            <a:lvl1pPr marL="0" indent="0">
              <a:buNone/>
              <a:defRPr sz="2000"/>
            </a:lvl1pPr>
            <a:lvl2pPr marL="457200" indent="0">
              <a:buNone/>
              <a:defRPr sz="1800"/>
            </a:lvl2pPr>
            <a:lvl3pPr marL="914400" indent="0">
              <a:buNone/>
              <a:defRPr sz="1600"/>
            </a:lvl3pPr>
            <a:lvl4pPr marL="1371600" indent="0">
              <a:buNone/>
              <a:defRPr sz="1400"/>
            </a:lvl4pPr>
            <a:lvl5pPr marL="1828800" indent="0">
              <a:buNone/>
              <a:defRPr sz="1400"/>
            </a:lvl5pPr>
            <a:lvl6pPr marL="2286000" indent="0">
              <a:buNone/>
              <a:defRPr sz="1400"/>
            </a:lvl6pPr>
            <a:lvl7pPr marL="2743200" indent="0">
              <a:buNone/>
              <a:defRPr sz="1400"/>
            </a:lvl7pPr>
            <a:lvl8pPr marL="3200400" indent="0">
              <a:buNone/>
              <a:defRPr sz="1400"/>
            </a:lvl8pPr>
            <a:lvl9pPr marL="3657600" indent="0">
              <a:buNone/>
              <a:defRPr sz="1400"/>
            </a:lvl9pPr>
          </a:lstStyle>
          <a:p>
            <a:pPr lvl="0"/>
            <a:r>
              <a:rPr lang="es-ES"/>
              <a:t>Haga clic para modificar el estilo de texto del patrón</a:t>
            </a:r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s-ES_tradnl"/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s-ES_tradnl"/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CCA8B62C-6643-4910-A8DF-E6989FBA436B}" type="slidenum">
              <a:rPr lang="es-ES_tradnl" altLang="es-MX"/>
              <a:pPr/>
              <a:t>‹Nº›</a:t>
            </a:fld>
            <a:endParaRPr lang="es-ES_tradnl" altLang="es-MX"/>
          </a:p>
        </p:txBody>
      </p:sp>
    </p:spTree>
    <p:extLst>
      <p:ext uri="{BB962C8B-B14F-4D97-AF65-F5344CB8AC3E}">
        <p14:creationId xmlns:p14="http://schemas.microsoft.com/office/powerpoint/2010/main" val="848860019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Dos objeto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/>
              <a:t>Haga clic para modificar el estilo de título del patrón</a:t>
            </a:r>
            <a:endParaRPr lang="es-MX"/>
          </a:p>
        </p:txBody>
      </p:sp>
      <p:sp>
        <p:nvSpPr>
          <p:cNvPr id="3" name="2 Marcador de contenido"/>
          <p:cNvSpPr>
            <a:spLocks noGrp="1"/>
          </p:cNvSpPr>
          <p:nvPr>
            <p:ph sz="half" idx="1"/>
          </p:nvPr>
        </p:nvSpPr>
        <p:spPr>
          <a:xfrm>
            <a:off x="514350" y="2641600"/>
            <a:ext cx="2838450" cy="5486400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s-ES"/>
              <a:t>Haga clic para modificar el estilo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  <a:endParaRPr lang="es-MX"/>
          </a:p>
        </p:txBody>
      </p:sp>
      <p:sp>
        <p:nvSpPr>
          <p:cNvPr id="4" name="3 Marcador de contenido"/>
          <p:cNvSpPr>
            <a:spLocks noGrp="1"/>
          </p:cNvSpPr>
          <p:nvPr>
            <p:ph sz="half" idx="2"/>
          </p:nvPr>
        </p:nvSpPr>
        <p:spPr>
          <a:xfrm>
            <a:off x="3505200" y="2641600"/>
            <a:ext cx="2838450" cy="5486400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s-ES"/>
              <a:t>Haga clic para modificar el estilo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  <a:endParaRPr lang="es-MX"/>
          </a:p>
        </p:txBody>
      </p:sp>
      <p:sp>
        <p:nvSpPr>
          <p:cNvPr id="5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s-ES_tradnl"/>
          </a:p>
        </p:txBody>
      </p:sp>
      <p:sp>
        <p:nvSpPr>
          <p:cNvPr id="6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s-ES_tradnl"/>
          </a:p>
        </p:txBody>
      </p:sp>
      <p:sp>
        <p:nvSpPr>
          <p:cNvPr id="7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0AE76A98-F823-45A7-BF4A-4B20F5A488CC}" type="slidenum">
              <a:rPr lang="es-ES_tradnl" altLang="es-MX"/>
              <a:pPr/>
              <a:t>‹Nº›</a:t>
            </a:fld>
            <a:endParaRPr lang="es-ES_tradnl" altLang="es-MX"/>
          </a:p>
        </p:txBody>
      </p:sp>
    </p:spTree>
    <p:extLst>
      <p:ext uri="{BB962C8B-B14F-4D97-AF65-F5344CB8AC3E}">
        <p14:creationId xmlns:p14="http://schemas.microsoft.com/office/powerpoint/2010/main" val="185523765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ació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>
          <a:xfrm>
            <a:off x="342900" y="366713"/>
            <a:ext cx="6172200" cy="1524000"/>
          </a:xfrm>
        </p:spPr>
        <p:txBody>
          <a:bodyPr/>
          <a:lstStyle>
            <a:lvl1pPr>
              <a:defRPr/>
            </a:lvl1pPr>
          </a:lstStyle>
          <a:p>
            <a:r>
              <a:rPr lang="es-ES"/>
              <a:t>Haga clic para modificar el estilo de título del patrón</a:t>
            </a:r>
            <a:endParaRPr lang="es-MX"/>
          </a:p>
        </p:txBody>
      </p:sp>
      <p:sp>
        <p:nvSpPr>
          <p:cNvPr id="3" name="2 Marcador de texto"/>
          <p:cNvSpPr>
            <a:spLocks noGrp="1"/>
          </p:cNvSpPr>
          <p:nvPr>
            <p:ph type="body" idx="1"/>
          </p:nvPr>
        </p:nvSpPr>
        <p:spPr>
          <a:xfrm>
            <a:off x="342900" y="2046288"/>
            <a:ext cx="3030538" cy="854075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s-ES"/>
              <a:t>Haga clic para modificar el estilo de texto del patrón</a:t>
            </a:r>
          </a:p>
        </p:txBody>
      </p:sp>
      <p:sp>
        <p:nvSpPr>
          <p:cNvPr id="4" name="3 Marcador de contenido"/>
          <p:cNvSpPr>
            <a:spLocks noGrp="1"/>
          </p:cNvSpPr>
          <p:nvPr>
            <p:ph sz="half" idx="2"/>
          </p:nvPr>
        </p:nvSpPr>
        <p:spPr>
          <a:xfrm>
            <a:off x="342900" y="2900363"/>
            <a:ext cx="3030538" cy="5267325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s-ES"/>
              <a:t>Haga clic para modificar el estilo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  <a:endParaRPr lang="es-MX"/>
          </a:p>
        </p:txBody>
      </p:sp>
      <p:sp>
        <p:nvSpPr>
          <p:cNvPr id="5" name="4 Marcador de texto"/>
          <p:cNvSpPr>
            <a:spLocks noGrp="1"/>
          </p:cNvSpPr>
          <p:nvPr>
            <p:ph type="body" sz="quarter" idx="3"/>
          </p:nvPr>
        </p:nvSpPr>
        <p:spPr>
          <a:xfrm>
            <a:off x="3484563" y="2046288"/>
            <a:ext cx="3030537" cy="854075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s-ES"/>
              <a:t>Haga clic para modificar el estilo de texto del patrón</a:t>
            </a:r>
          </a:p>
        </p:txBody>
      </p:sp>
      <p:sp>
        <p:nvSpPr>
          <p:cNvPr id="6" name="5 Marcador de contenido"/>
          <p:cNvSpPr>
            <a:spLocks noGrp="1"/>
          </p:cNvSpPr>
          <p:nvPr>
            <p:ph sz="quarter" idx="4"/>
          </p:nvPr>
        </p:nvSpPr>
        <p:spPr>
          <a:xfrm>
            <a:off x="3484563" y="2900363"/>
            <a:ext cx="3030537" cy="5267325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s-ES"/>
              <a:t>Haga clic para modificar el estilo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  <a:endParaRPr lang="es-MX"/>
          </a:p>
        </p:txBody>
      </p:sp>
      <p:sp>
        <p:nvSpPr>
          <p:cNvPr id="7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s-ES_tradnl"/>
          </a:p>
        </p:txBody>
      </p:sp>
      <p:sp>
        <p:nvSpPr>
          <p:cNvPr id="8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s-ES_tradnl"/>
          </a:p>
        </p:txBody>
      </p:sp>
      <p:sp>
        <p:nvSpPr>
          <p:cNvPr id="9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739D6191-622E-4958-87D9-727E9F1F9189}" type="slidenum">
              <a:rPr lang="es-ES_tradnl" altLang="es-MX"/>
              <a:pPr/>
              <a:t>‹Nº›</a:t>
            </a:fld>
            <a:endParaRPr lang="es-ES_tradnl" altLang="es-MX"/>
          </a:p>
        </p:txBody>
      </p:sp>
    </p:spTree>
    <p:extLst>
      <p:ext uri="{BB962C8B-B14F-4D97-AF65-F5344CB8AC3E}">
        <p14:creationId xmlns:p14="http://schemas.microsoft.com/office/powerpoint/2010/main" val="1374884491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Sólo el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/>
              <a:t>Haga clic para modificar el estilo de título del patrón</a:t>
            </a:r>
            <a:endParaRPr lang="es-MX"/>
          </a:p>
        </p:txBody>
      </p:sp>
      <p:sp>
        <p:nvSpPr>
          <p:cNvPr id="3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s-ES_tradnl"/>
          </a:p>
        </p:txBody>
      </p:sp>
      <p:sp>
        <p:nvSpPr>
          <p:cNvPr id="4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s-ES_tradnl"/>
          </a:p>
        </p:txBody>
      </p:sp>
      <p:sp>
        <p:nvSpPr>
          <p:cNvPr id="5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580CD8AA-552E-4929-91AF-33A5CC2425E7}" type="slidenum">
              <a:rPr lang="es-ES_tradnl" altLang="es-MX"/>
              <a:pPr/>
              <a:t>‹Nº›</a:t>
            </a:fld>
            <a:endParaRPr lang="es-ES_tradnl" altLang="es-MX"/>
          </a:p>
        </p:txBody>
      </p:sp>
    </p:spTree>
    <p:extLst>
      <p:ext uri="{BB962C8B-B14F-4D97-AF65-F5344CB8AC3E}">
        <p14:creationId xmlns:p14="http://schemas.microsoft.com/office/powerpoint/2010/main" val="957837420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En blanc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s-ES_tradnl"/>
          </a:p>
        </p:txBody>
      </p:sp>
      <p:sp>
        <p:nvSpPr>
          <p:cNvPr id="3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s-ES_tradnl"/>
          </a:p>
        </p:txBody>
      </p:sp>
      <p:sp>
        <p:nvSpPr>
          <p:cNvPr id="4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3A6107CE-1A0F-4420-B044-E03A5DACC19F}" type="slidenum">
              <a:rPr lang="es-ES_tradnl" altLang="es-MX"/>
              <a:pPr/>
              <a:t>‹Nº›</a:t>
            </a:fld>
            <a:endParaRPr lang="es-ES_tradnl" altLang="es-MX"/>
          </a:p>
        </p:txBody>
      </p:sp>
    </p:spTree>
    <p:extLst>
      <p:ext uri="{BB962C8B-B14F-4D97-AF65-F5344CB8AC3E}">
        <p14:creationId xmlns:p14="http://schemas.microsoft.com/office/powerpoint/2010/main" val="1931386728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ido con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>
          <a:xfrm>
            <a:off x="342900" y="363538"/>
            <a:ext cx="2255838" cy="154940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s-ES"/>
              <a:t>Haga clic para modificar el estilo de título del patrón</a:t>
            </a:r>
            <a:endParaRPr lang="es-MX"/>
          </a:p>
        </p:txBody>
      </p:sp>
      <p:sp>
        <p:nvSpPr>
          <p:cNvPr id="3" name="2 Marcador de contenido"/>
          <p:cNvSpPr>
            <a:spLocks noGrp="1"/>
          </p:cNvSpPr>
          <p:nvPr>
            <p:ph idx="1"/>
          </p:nvPr>
        </p:nvSpPr>
        <p:spPr>
          <a:xfrm>
            <a:off x="2681288" y="363538"/>
            <a:ext cx="3833812" cy="7804150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s-ES"/>
              <a:t>Haga clic para modificar el estilo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  <a:endParaRPr lang="es-MX"/>
          </a:p>
        </p:txBody>
      </p:sp>
      <p:sp>
        <p:nvSpPr>
          <p:cNvPr id="4" name="3 Marcador de texto"/>
          <p:cNvSpPr>
            <a:spLocks noGrp="1"/>
          </p:cNvSpPr>
          <p:nvPr>
            <p:ph type="body" sz="half" idx="2"/>
          </p:nvPr>
        </p:nvSpPr>
        <p:spPr>
          <a:xfrm>
            <a:off x="342900" y="1912938"/>
            <a:ext cx="2255838" cy="6254750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s-ES"/>
              <a:t>Haga clic para modificar el estilo de texto del patrón</a:t>
            </a:r>
          </a:p>
        </p:txBody>
      </p:sp>
      <p:sp>
        <p:nvSpPr>
          <p:cNvPr id="5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s-ES_tradnl"/>
          </a:p>
        </p:txBody>
      </p:sp>
      <p:sp>
        <p:nvSpPr>
          <p:cNvPr id="6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s-ES_tradnl"/>
          </a:p>
        </p:txBody>
      </p:sp>
      <p:sp>
        <p:nvSpPr>
          <p:cNvPr id="7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F27BCA2B-A187-48D1-AA92-09BC39A7D26F}" type="slidenum">
              <a:rPr lang="es-ES_tradnl" altLang="es-MX"/>
              <a:pPr/>
              <a:t>‹Nº›</a:t>
            </a:fld>
            <a:endParaRPr lang="es-ES_tradnl" altLang="es-MX"/>
          </a:p>
        </p:txBody>
      </p:sp>
    </p:spTree>
    <p:extLst>
      <p:ext uri="{BB962C8B-B14F-4D97-AF65-F5344CB8AC3E}">
        <p14:creationId xmlns:p14="http://schemas.microsoft.com/office/powerpoint/2010/main" val="804607817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Imagen con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>
          <a:xfrm>
            <a:off x="1344613" y="6400800"/>
            <a:ext cx="4114800" cy="7556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s-ES"/>
              <a:t>Haga clic para modificar el estilo de título del patrón</a:t>
            </a:r>
            <a:endParaRPr lang="es-MX"/>
          </a:p>
        </p:txBody>
      </p:sp>
      <p:sp>
        <p:nvSpPr>
          <p:cNvPr id="3" name="2 Marcador de posición de imagen"/>
          <p:cNvSpPr>
            <a:spLocks noGrp="1"/>
          </p:cNvSpPr>
          <p:nvPr>
            <p:ph type="pic" idx="1"/>
          </p:nvPr>
        </p:nvSpPr>
        <p:spPr>
          <a:xfrm>
            <a:off x="1344613" y="817563"/>
            <a:ext cx="4114800" cy="54864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 lvl="0"/>
            <a:endParaRPr lang="es-MX" noProof="0"/>
          </a:p>
        </p:txBody>
      </p:sp>
      <p:sp>
        <p:nvSpPr>
          <p:cNvPr id="4" name="3 Marcador de texto"/>
          <p:cNvSpPr>
            <a:spLocks noGrp="1"/>
          </p:cNvSpPr>
          <p:nvPr>
            <p:ph type="body" sz="half" idx="2"/>
          </p:nvPr>
        </p:nvSpPr>
        <p:spPr>
          <a:xfrm>
            <a:off x="1344613" y="7156450"/>
            <a:ext cx="4114800" cy="1073150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s-ES"/>
              <a:t>Haga clic para modificar el estilo de texto del patrón</a:t>
            </a:r>
          </a:p>
        </p:txBody>
      </p:sp>
      <p:sp>
        <p:nvSpPr>
          <p:cNvPr id="5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s-ES_tradnl"/>
          </a:p>
        </p:txBody>
      </p:sp>
      <p:sp>
        <p:nvSpPr>
          <p:cNvPr id="6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s-ES_tradnl"/>
          </a:p>
        </p:txBody>
      </p:sp>
      <p:sp>
        <p:nvSpPr>
          <p:cNvPr id="7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C07541CB-1BB5-4073-A846-3C839056B426}" type="slidenum">
              <a:rPr lang="es-ES_tradnl" altLang="es-MX"/>
              <a:pPr/>
              <a:t>‹Nº›</a:t>
            </a:fld>
            <a:endParaRPr lang="es-ES_tradnl" altLang="es-MX"/>
          </a:p>
        </p:txBody>
      </p:sp>
    </p:spTree>
    <p:extLst>
      <p:ext uri="{BB962C8B-B14F-4D97-AF65-F5344CB8AC3E}">
        <p14:creationId xmlns:p14="http://schemas.microsoft.com/office/powerpoint/2010/main" val="2150642331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ítulo y texto vertica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/>
              <a:t>Haga clic para modificar el estilo de título del patrón</a:t>
            </a:r>
            <a:endParaRPr lang="es-MX"/>
          </a:p>
        </p:txBody>
      </p:sp>
      <p:sp>
        <p:nvSpPr>
          <p:cNvPr id="3" name="2 Marcador de texto vertical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s-ES"/>
              <a:t>Haga clic para modificar el estilo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  <a:endParaRPr lang="es-MX"/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s-ES_tradnl"/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s-ES_tradnl"/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82703A3A-E01C-433A-AB97-D89C0F3B4670}" type="slidenum">
              <a:rPr lang="es-ES_tradnl" altLang="es-MX"/>
              <a:pPr/>
              <a:t>‹Nº›</a:t>
            </a:fld>
            <a:endParaRPr lang="es-ES_tradnl" altLang="es-MX"/>
          </a:p>
        </p:txBody>
      </p:sp>
    </p:spTree>
    <p:extLst>
      <p:ext uri="{BB962C8B-B14F-4D97-AF65-F5344CB8AC3E}">
        <p14:creationId xmlns:p14="http://schemas.microsoft.com/office/powerpoint/2010/main" val="2163835736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Título vertical y text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 vertical"/>
          <p:cNvSpPr>
            <a:spLocks noGrp="1"/>
          </p:cNvSpPr>
          <p:nvPr>
            <p:ph type="title" orient="vert"/>
          </p:nvPr>
        </p:nvSpPr>
        <p:spPr>
          <a:xfrm>
            <a:off x="4886325" y="812800"/>
            <a:ext cx="1457325" cy="7315200"/>
          </a:xfrm>
        </p:spPr>
        <p:txBody>
          <a:bodyPr vert="eaVert"/>
          <a:lstStyle/>
          <a:p>
            <a:r>
              <a:rPr lang="es-ES"/>
              <a:t>Haga clic para modificar el estilo de título del patrón</a:t>
            </a:r>
            <a:endParaRPr lang="es-MX"/>
          </a:p>
        </p:txBody>
      </p:sp>
      <p:sp>
        <p:nvSpPr>
          <p:cNvPr id="3" name="2 Marcador de texto vertical"/>
          <p:cNvSpPr>
            <a:spLocks noGrp="1"/>
          </p:cNvSpPr>
          <p:nvPr>
            <p:ph type="body" orient="vert" idx="1"/>
          </p:nvPr>
        </p:nvSpPr>
        <p:spPr>
          <a:xfrm>
            <a:off x="514350" y="812800"/>
            <a:ext cx="4219575" cy="7315200"/>
          </a:xfrm>
        </p:spPr>
        <p:txBody>
          <a:bodyPr vert="eaVert"/>
          <a:lstStyle/>
          <a:p>
            <a:pPr lvl="0"/>
            <a:r>
              <a:rPr lang="es-ES"/>
              <a:t>Haga clic para modificar el estilo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  <a:endParaRPr lang="es-MX"/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s-ES_tradnl"/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s-ES_tradnl"/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DBF014A0-DCE9-4B68-83A7-7381A7BB6B1A}" type="slidenum">
              <a:rPr lang="es-ES_tradnl" altLang="es-MX"/>
              <a:pPr/>
              <a:t>‹Nº›</a:t>
            </a:fld>
            <a:endParaRPr lang="es-ES_tradnl" altLang="es-MX"/>
          </a:p>
        </p:txBody>
      </p:sp>
    </p:spTree>
    <p:extLst>
      <p:ext uri="{BB962C8B-B14F-4D97-AF65-F5344CB8AC3E}">
        <p14:creationId xmlns:p14="http://schemas.microsoft.com/office/powerpoint/2010/main" val="1715390352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objOnly" preserve="1">
  <p:cSld name="Contenid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Marcador de contenido"/>
          <p:cNvSpPr>
            <a:spLocks noGrp="1"/>
          </p:cNvSpPr>
          <p:nvPr>
            <p:ph/>
          </p:nvPr>
        </p:nvSpPr>
        <p:spPr>
          <a:xfrm>
            <a:off x="514350" y="812800"/>
            <a:ext cx="5829300" cy="7315200"/>
          </a:xfrm>
        </p:spPr>
        <p:txBody>
          <a:bodyPr/>
          <a:lstStyle/>
          <a:p>
            <a:pPr lvl="0"/>
            <a:r>
              <a:rPr lang="es-ES"/>
              <a:t>Haga clic para modificar el estilo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  <a:endParaRPr lang="es-MX"/>
          </a:p>
        </p:txBody>
      </p:sp>
      <p:sp>
        <p:nvSpPr>
          <p:cNvPr id="3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s-ES_tradnl"/>
          </a:p>
        </p:txBody>
      </p:sp>
      <p:sp>
        <p:nvSpPr>
          <p:cNvPr id="4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s-ES_tradnl"/>
          </a:p>
        </p:txBody>
      </p:sp>
      <p:sp>
        <p:nvSpPr>
          <p:cNvPr id="5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85DAF8ED-8EA8-429A-A86E-E08278B6B486}" type="slidenum">
              <a:rPr lang="es-ES_tradnl" altLang="es-MX"/>
              <a:pPr/>
              <a:t>‹Nº›</a:t>
            </a:fld>
            <a:endParaRPr lang="es-ES_tradnl" altLang="es-MX"/>
          </a:p>
        </p:txBody>
      </p:sp>
    </p:spTree>
    <p:extLst>
      <p:ext uri="{BB962C8B-B14F-4D97-AF65-F5344CB8AC3E}">
        <p14:creationId xmlns:p14="http://schemas.microsoft.com/office/powerpoint/2010/main" val="43337393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type="objAndTwoObj" preserve="1">
  <p:cSld name="Título, 1 objeto y 2 objeto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>
          <a:xfrm>
            <a:off x="514350" y="812800"/>
            <a:ext cx="5829300" cy="1524000"/>
          </a:xfrm>
        </p:spPr>
        <p:txBody>
          <a:bodyPr/>
          <a:lstStyle/>
          <a:p>
            <a:r>
              <a:rPr lang="es-ES"/>
              <a:t>Haga clic para modificar el estilo de título del patrón</a:t>
            </a:r>
            <a:endParaRPr lang="es-MX"/>
          </a:p>
        </p:txBody>
      </p:sp>
      <p:sp>
        <p:nvSpPr>
          <p:cNvPr id="3" name="2 Marcador de contenido"/>
          <p:cNvSpPr>
            <a:spLocks noGrp="1"/>
          </p:cNvSpPr>
          <p:nvPr>
            <p:ph sz="half" idx="1"/>
          </p:nvPr>
        </p:nvSpPr>
        <p:spPr>
          <a:xfrm>
            <a:off x="514350" y="2641600"/>
            <a:ext cx="2838450" cy="5486400"/>
          </a:xfrm>
        </p:spPr>
        <p:txBody>
          <a:bodyPr/>
          <a:lstStyle/>
          <a:p>
            <a:pPr lvl="0"/>
            <a:r>
              <a:rPr lang="es-ES"/>
              <a:t>Haga clic para modificar el estilo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  <a:endParaRPr lang="es-MX"/>
          </a:p>
        </p:txBody>
      </p:sp>
      <p:sp>
        <p:nvSpPr>
          <p:cNvPr id="4" name="3 Marcador de contenido"/>
          <p:cNvSpPr>
            <a:spLocks noGrp="1"/>
          </p:cNvSpPr>
          <p:nvPr>
            <p:ph sz="quarter" idx="2"/>
          </p:nvPr>
        </p:nvSpPr>
        <p:spPr>
          <a:xfrm>
            <a:off x="3505200" y="2641600"/>
            <a:ext cx="2838450" cy="2667000"/>
          </a:xfrm>
        </p:spPr>
        <p:txBody>
          <a:bodyPr/>
          <a:lstStyle/>
          <a:p>
            <a:pPr lvl="0"/>
            <a:r>
              <a:rPr lang="es-ES"/>
              <a:t>Haga clic para modificar el estilo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  <a:endParaRPr lang="es-MX"/>
          </a:p>
        </p:txBody>
      </p:sp>
      <p:sp>
        <p:nvSpPr>
          <p:cNvPr id="5" name="4 Marcador de contenido"/>
          <p:cNvSpPr>
            <a:spLocks noGrp="1"/>
          </p:cNvSpPr>
          <p:nvPr>
            <p:ph sz="quarter" idx="3"/>
          </p:nvPr>
        </p:nvSpPr>
        <p:spPr>
          <a:xfrm>
            <a:off x="3505200" y="5461000"/>
            <a:ext cx="2838450" cy="2667000"/>
          </a:xfrm>
        </p:spPr>
        <p:txBody>
          <a:bodyPr/>
          <a:lstStyle/>
          <a:p>
            <a:pPr lvl="0"/>
            <a:r>
              <a:rPr lang="es-ES"/>
              <a:t>Haga clic para modificar el estilo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  <a:endParaRPr lang="es-MX"/>
          </a:p>
        </p:txBody>
      </p:sp>
      <p:sp>
        <p:nvSpPr>
          <p:cNvPr id="6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s-ES_tradnl"/>
          </a:p>
        </p:txBody>
      </p:sp>
      <p:sp>
        <p:nvSpPr>
          <p:cNvPr id="7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s-ES_tradnl"/>
          </a:p>
        </p:txBody>
      </p:sp>
      <p:sp>
        <p:nvSpPr>
          <p:cNvPr id="8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356CBCBE-ED4A-4581-88C3-112D213240E1}" type="slidenum">
              <a:rPr lang="es-ES_tradnl" altLang="es-MX"/>
              <a:pPr/>
              <a:t>‹Nº›</a:t>
            </a:fld>
            <a:endParaRPr lang="es-ES_tradnl" altLang="es-MX"/>
          </a:p>
        </p:txBody>
      </p:sp>
    </p:spTree>
    <p:extLst>
      <p:ext uri="{BB962C8B-B14F-4D97-AF65-F5344CB8AC3E}">
        <p14:creationId xmlns:p14="http://schemas.microsoft.com/office/powerpoint/2010/main" val="3589721156"/>
      </p:ext>
    </p:extLst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type="fourObj" preserve="1">
  <p:cSld name="Título y 4 objeto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 sz="quarter"/>
          </p:nvPr>
        </p:nvSpPr>
        <p:spPr>
          <a:xfrm>
            <a:off x="514350" y="812800"/>
            <a:ext cx="5829300" cy="1524000"/>
          </a:xfrm>
        </p:spPr>
        <p:txBody>
          <a:bodyPr/>
          <a:lstStyle/>
          <a:p>
            <a:r>
              <a:rPr lang="es-ES"/>
              <a:t>Haga clic para modificar el estilo de título del patrón</a:t>
            </a:r>
            <a:endParaRPr lang="es-MX"/>
          </a:p>
        </p:txBody>
      </p:sp>
      <p:sp>
        <p:nvSpPr>
          <p:cNvPr id="3" name="2 Marcador de contenido"/>
          <p:cNvSpPr>
            <a:spLocks noGrp="1"/>
          </p:cNvSpPr>
          <p:nvPr>
            <p:ph sz="quarter" idx="1"/>
          </p:nvPr>
        </p:nvSpPr>
        <p:spPr>
          <a:xfrm>
            <a:off x="514350" y="2641600"/>
            <a:ext cx="2838450" cy="2667000"/>
          </a:xfrm>
        </p:spPr>
        <p:txBody>
          <a:bodyPr/>
          <a:lstStyle/>
          <a:p>
            <a:pPr lvl="0"/>
            <a:r>
              <a:rPr lang="es-ES"/>
              <a:t>Haga clic para modificar el estilo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  <a:endParaRPr lang="es-MX"/>
          </a:p>
        </p:txBody>
      </p:sp>
      <p:sp>
        <p:nvSpPr>
          <p:cNvPr id="4" name="3 Marcador de contenido"/>
          <p:cNvSpPr>
            <a:spLocks noGrp="1"/>
          </p:cNvSpPr>
          <p:nvPr>
            <p:ph sz="quarter" idx="2"/>
          </p:nvPr>
        </p:nvSpPr>
        <p:spPr>
          <a:xfrm>
            <a:off x="3505200" y="2641600"/>
            <a:ext cx="2838450" cy="2667000"/>
          </a:xfrm>
        </p:spPr>
        <p:txBody>
          <a:bodyPr/>
          <a:lstStyle/>
          <a:p>
            <a:pPr lvl="0"/>
            <a:r>
              <a:rPr lang="es-ES"/>
              <a:t>Haga clic para modificar el estilo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  <a:endParaRPr lang="es-MX"/>
          </a:p>
        </p:txBody>
      </p:sp>
      <p:sp>
        <p:nvSpPr>
          <p:cNvPr id="5" name="4 Marcador de contenido"/>
          <p:cNvSpPr>
            <a:spLocks noGrp="1"/>
          </p:cNvSpPr>
          <p:nvPr>
            <p:ph sz="quarter" idx="3"/>
          </p:nvPr>
        </p:nvSpPr>
        <p:spPr>
          <a:xfrm>
            <a:off x="514350" y="5461000"/>
            <a:ext cx="2838450" cy="2667000"/>
          </a:xfrm>
        </p:spPr>
        <p:txBody>
          <a:bodyPr/>
          <a:lstStyle/>
          <a:p>
            <a:pPr lvl="0"/>
            <a:r>
              <a:rPr lang="es-ES"/>
              <a:t>Haga clic para modificar el estilo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  <a:endParaRPr lang="es-MX"/>
          </a:p>
        </p:txBody>
      </p:sp>
      <p:sp>
        <p:nvSpPr>
          <p:cNvPr id="6" name="5 Marcador de contenido"/>
          <p:cNvSpPr>
            <a:spLocks noGrp="1"/>
          </p:cNvSpPr>
          <p:nvPr>
            <p:ph sz="quarter" idx="4"/>
          </p:nvPr>
        </p:nvSpPr>
        <p:spPr>
          <a:xfrm>
            <a:off x="3505200" y="5461000"/>
            <a:ext cx="2838450" cy="2667000"/>
          </a:xfrm>
        </p:spPr>
        <p:txBody>
          <a:bodyPr/>
          <a:lstStyle/>
          <a:p>
            <a:pPr lvl="0"/>
            <a:r>
              <a:rPr lang="es-ES"/>
              <a:t>Haga clic para modificar el estilo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  <a:endParaRPr lang="es-MX"/>
          </a:p>
        </p:txBody>
      </p:sp>
      <p:sp>
        <p:nvSpPr>
          <p:cNvPr id="7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s-ES_tradnl"/>
          </a:p>
        </p:txBody>
      </p:sp>
      <p:sp>
        <p:nvSpPr>
          <p:cNvPr id="8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s-ES_tradnl"/>
          </a:p>
        </p:txBody>
      </p:sp>
      <p:sp>
        <p:nvSpPr>
          <p:cNvPr id="9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93CC2377-AEFD-4AF5-846F-1C4A2CEF8B7C}" type="slidenum">
              <a:rPr lang="es-ES_tradnl" altLang="es-MX"/>
              <a:pPr/>
              <a:t>‹Nº›</a:t>
            </a:fld>
            <a:endParaRPr lang="es-ES_tradnl" altLang="es-MX"/>
          </a:p>
        </p:txBody>
      </p:sp>
    </p:spTree>
    <p:extLst>
      <p:ext uri="{BB962C8B-B14F-4D97-AF65-F5344CB8AC3E}">
        <p14:creationId xmlns:p14="http://schemas.microsoft.com/office/powerpoint/2010/main" val="2963937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5" Type="http://schemas.openxmlformats.org/officeDocument/2006/relationships/theme" Target="../theme/theme1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slideLayout" Target="../slideLayouts/slideLayout14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6" name="Rectangle 2"/>
          <p:cNvSpPr>
            <a:spLocks noGrp="1" noChangeArrowheads="1"/>
          </p:cNvSpPr>
          <p:nvPr>
            <p:ph type="title"/>
          </p:nvPr>
        </p:nvSpPr>
        <p:spPr bwMode="auto">
          <a:xfrm>
            <a:off x="514350" y="812800"/>
            <a:ext cx="5829300" cy="1524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es-ES_tradnl" altLang="es-MX"/>
              <a:t>Haga clic para modificar el estilo de título del patrón</a:t>
            </a:r>
          </a:p>
        </p:txBody>
      </p:sp>
      <p:sp>
        <p:nvSpPr>
          <p:cNvPr id="1027" name="Rectangle 3"/>
          <p:cNvSpPr>
            <a:spLocks noGrp="1" noChangeArrowheads="1"/>
          </p:cNvSpPr>
          <p:nvPr>
            <p:ph type="body" idx="1"/>
          </p:nvPr>
        </p:nvSpPr>
        <p:spPr bwMode="auto">
          <a:xfrm>
            <a:off x="514350" y="2641600"/>
            <a:ext cx="5829300" cy="54864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s-ES_tradnl" altLang="es-MX"/>
              <a:t>Haga clic para modificar el estilo de texto del patrón</a:t>
            </a:r>
          </a:p>
          <a:p>
            <a:pPr lvl="1"/>
            <a:r>
              <a:rPr lang="es-ES_tradnl" altLang="es-MX"/>
              <a:t>Segundo nivel</a:t>
            </a:r>
          </a:p>
          <a:p>
            <a:pPr lvl="2"/>
            <a:r>
              <a:rPr lang="es-ES_tradnl" altLang="es-MX"/>
              <a:t>Tercer nivel</a:t>
            </a:r>
          </a:p>
          <a:p>
            <a:pPr lvl="3"/>
            <a:r>
              <a:rPr lang="es-ES_tradnl" altLang="es-MX"/>
              <a:t>Cuarto nivel</a:t>
            </a:r>
          </a:p>
          <a:p>
            <a:pPr lvl="4"/>
            <a:r>
              <a:rPr lang="es-ES_tradnl" altLang="es-MX"/>
              <a:t>Quinto nivel</a:t>
            </a:r>
          </a:p>
        </p:txBody>
      </p:sp>
      <p:sp>
        <p:nvSpPr>
          <p:cNvPr id="1028" name="Rectangle 4"/>
          <p:cNvSpPr>
            <a:spLocks noGrp="1" noChangeArrowheads="1"/>
          </p:cNvSpPr>
          <p:nvPr>
            <p:ph type="dt" sz="half" idx="2"/>
          </p:nvPr>
        </p:nvSpPr>
        <p:spPr bwMode="auto">
          <a:xfrm>
            <a:off x="514350" y="8331200"/>
            <a:ext cx="1428750" cy="6096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eaLnBrk="0" hangingPunct="0">
              <a:defRPr sz="1400">
                <a:latin typeface="+mn-lt"/>
                <a:cs typeface="+mn-cs"/>
              </a:defRPr>
            </a:lvl1pPr>
          </a:lstStyle>
          <a:p>
            <a:pPr>
              <a:defRPr/>
            </a:pPr>
            <a:endParaRPr lang="es-ES_tradnl"/>
          </a:p>
        </p:txBody>
      </p:sp>
      <p:sp>
        <p:nvSpPr>
          <p:cNvPr id="1029" name="Rectangle 5"/>
          <p:cNvSpPr>
            <a:spLocks noGrp="1" noChangeArrowheads="1"/>
          </p:cNvSpPr>
          <p:nvPr>
            <p:ph type="ftr" sz="quarter" idx="3"/>
          </p:nvPr>
        </p:nvSpPr>
        <p:spPr bwMode="auto">
          <a:xfrm>
            <a:off x="2343150" y="8331200"/>
            <a:ext cx="2171700" cy="6096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ctr" eaLnBrk="0" hangingPunct="0">
              <a:defRPr sz="1400">
                <a:latin typeface="+mn-lt"/>
                <a:cs typeface="+mn-cs"/>
              </a:defRPr>
            </a:lvl1pPr>
          </a:lstStyle>
          <a:p>
            <a:pPr>
              <a:defRPr/>
            </a:pPr>
            <a:endParaRPr lang="es-ES_tradnl"/>
          </a:p>
        </p:txBody>
      </p:sp>
      <p:sp>
        <p:nvSpPr>
          <p:cNvPr id="1030" name="Rectangle 6"/>
          <p:cNvSpPr>
            <a:spLocks noGrp="1" noChangeArrowheads="1"/>
          </p:cNvSpPr>
          <p:nvPr>
            <p:ph type="sldNum" sz="quarter" idx="4"/>
          </p:nvPr>
        </p:nvSpPr>
        <p:spPr bwMode="auto">
          <a:xfrm>
            <a:off x="4914900" y="8331200"/>
            <a:ext cx="1428750" cy="6096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r">
              <a:defRPr sz="1400">
                <a:latin typeface="Times New Roman" panose="02020603050405020304" pitchFamily="18" charset="0"/>
              </a:defRPr>
            </a:lvl1pPr>
          </a:lstStyle>
          <a:p>
            <a:fld id="{A6F520AF-82F7-48C8-A8EC-ED730100D92D}" type="slidenum">
              <a:rPr lang="es-ES_tradnl" altLang="es-MX"/>
              <a:pPr/>
              <a:t>‹Nº›</a:t>
            </a:fld>
            <a:endParaRPr lang="es-ES_tradnl" altLang="es-MX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  <p:sldLayoutId id="2147483660" r:id="rId12"/>
    <p:sldLayoutId id="2147483661" r:id="rId13"/>
    <p:sldLayoutId id="2147483662" r:id="rId14"/>
  </p:sldLayoutIdLst>
  <p:txStyles>
    <p:titleStyle>
      <a:lvl1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+mj-lt"/>
          <a:ea typeface="+mj-ea"/>
          <a:cs typeface="+mj-cs"/>
        </a:defRPr>
      </a:lvl1pPr>
      <a:lvl2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Times New Roman" pitchFamily="18" charset="0"/>
        </a:defRPr>
      </a:lvl2pPr>
      <a:lvl3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Times New Roman" pitchFamily="18" charset="0"/>
        </a:defRPr>
      </a:lvl3pPr>
      <a:lvl4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Times New Roman" pitchFamily="18" charset="0"/>
        </a:defRPr>
      </a:lvl4pPr>
      <a:lvl5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Times New Roman" pitchFamily="18" charset="0"/>
        </a:defRPr>
      </a:lvl5pPr>
      <a:lvl6pPr marL="457200"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Times New Roman" pitchFamily="18" charset="0"/>
        </a:defRPr>
      </a:lvl6pPr>
      <a:lvl7pPr marL="914400"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Times New Roman" pitchFamily="18" charset="0"/>
        </a:defRPr>
      </a:lvl7pPr>
      <a:lvl8pPr marL="1371600"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Times New Roman" pitchFamily="18" charset="0"/>
        </a:defRPr>
      </a:lvl8pPr>
      <a:lvl9pPr marL="1828800"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Times New Roman" pitchFamily="18" charset="0"/>
        </a:defRPr>
      </a:lvl9pPr>
    </p:titleStyle>
    <p:bodyStyle>
      <a:lvl1pPr marL="342900" indent="-342900" algn="l" rtl="0" eaLnBrk="0" fontAlgn="base" hangingPunct="0">
        <a:spcBef>
          <a:spcPct val="20000"/>
        </a:spcBef>
        <a:spcAft>
          <a:spcPct val="0"/>
        </a:spcAft>
        <a:buChar char="•"/>
        <a:defRPr sz="3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rtl="0" eaLnBrk="0" fontAlgn="base" hangingPunct="0">
        <a:spcBef>
          <a:spcPct val="20000"/>
        </a:spcBef>
        <a:spcAft>
          <a:spcPct val="0"/>
        </a:spcAft>
        <a:buChar char="–"/>
        <a:defRPr sz="2800">
          <a:solidFill>
            <a:schemeClr val="tx1"/>
          </a:solidFill>
          <a:latin typeface="+mn-lt"/>
        </a:defRPr>
      </a:lvl2pPr>
      <a:lvl3pPr marL="1143000" indent="-228600" algn="l" rtl="0" eaLnBrk="0" fontAlgn="base" hangingPunct="0">
        <a:spcBef>
          <a:spcPct val="20000"/>
        </a:spcBef>
        <a:spcAft>
          <a:spcPct val="0"/>
        </a:spcAft>
        <a:buChar char="•"/>
        <a:defRPr sz="2400">
          <a:solidFill>
            <a:schemeClr val="tx1"/>
          </a:solidFill>
          <a:latin typeface="+mn-lt"/>
        </a:defRPr>
      </a:lvl3pPr>
      <a:lvl4pPr marL="1600200" indent="-228600" algn="l" rtl="0" eaLnBrk="0" fontAlgn="base" hangingPunct="0">
        <a:spcBef>
          <a:spcPct val="20000"/>
        </a:spcBef>
        <a:spcAft>
          <a:spcPct val="0"/>
        </a:spcAft>
        <a:buChar char="–"/>
        <a:defRPr sz="2000">
          <a:solidFill>
            <a:schemeClr val="tx1"/>
          </a:solidFill>
          <a:latin typeface="+mn-lt"/>
        </a:defRPr>
      </a:lvl4pPr>
      <a:lvl5pPr marL="2057400" indent="-228600" algn="l" rtl="0" eaLnBrk="0" fontAlgn="base" hangingPunct="0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</a:defRPr>
      </a:lvl5pPr>
      <a:lvl6pPr marL="2514600" indent="-228600" algn="l" rtl="0" eaLnBrk="0" fontAlgn="base" hangingPunct="0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</a:defRPr>
      </a:lvl6pPr>
      <a:lvl7pPr marL="2971800" indent="-228600" algn="l" rtl="0" eaLnBrk="0" fontAlgn="base" hangingPunct="0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</a:defRPr>
      </a:lvl7pPr>
      <a:lvl8pPr marL="3429000" indent="-228600" algn="l" rtl="0" eaLnBrk="0" fontAlgn="base" hangingPunct="0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</a:defRPr>
      </a:lvl8pPr>
      <a:lvl9pPr marL="3886200" indent="-228600" algn="l" rtl="0" eaLnBrk="0" fontAlgn="base" hangingPunct="0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</a:defRPr>
      </a:lvl9pPr>
    </p:bodyStyle>
    <p:otherStyle>
      <a:defPPr>
        <a:defRPr lang="es-MX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7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Rectangle 6"/>
          <p:cNvSpPr>
            <a:spLocks noChangeArrowheads="1"/>
          </p:cNvSpPr>
          <p:nvPr/>
        </p:nvSpPr>
        <p:spPr bwMode="auto">
          <a:xfrm>
            <a:off x="0" y="0"/>
            <a:ext cx="1443038" cy="9144000"/>
          </a:xfrm>
          <a:prstGeom prst="rect">
            <a:avLst/>
          </a:prstGeom>
          <a:solidFill>
            <a:schemeClr val="bg1">
              <a:lumMod val="65000"/>
            </a:schemeClr>
          </a:solidFill>
          <a:ln>
            <a:noFill/>
          </a:ln>
        </p:spPr>
        <p:txBody>
          <a:bodyPr wrap="none" anchor="ctr"/>
          <a:lstStyle>
            <a:lvl1pPr>
              <a:defRPr sz="12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742950" indent="-285750">
              <a:defRPr sz="12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marL="1143000" indent="-228600">
              <a:defRPr sz="12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marL="1600200" indent="-228600">
              <a:defRPr sz="12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marL="2057400" indent="-228600">
              <a:defRPr sz="12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9pPr>
          </a:lstStyle>
          <a:p>
            <a:endParaRPr lang="es-MX" altLang="es-MX">
              <a:solidFill>
                <a:srgbClr val="000000"/>
              </a:solidFill>
            </a:endParaRPr>
          </a:p>
        </p:txBody>
      </p:sp>
      <p:sp>
        <p:nvSpPr>
          <p:cNvPr id="119811" name="Rectangle 5"/>
          <p:cNvSpPr>
            <a:spLocks noChangeArrowheads="1"/>
          </p:cNvSpPr>
          <p:nvPr/>
        </p:nvSpPr>
        <p:spPr bwMode="auto">
          <a:xfrm>
            <a:off x="1445601" y="526927"/>
            <a:ext cx="5219700" cy="8679299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marL="174625" indent="-174625"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imes New Roman" panose="02020603050405020304" pitchFamily="18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imes New Roman" panose="02020603050405020304" pitchFamily="18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9pPr>
          </a:lstStyle>
          <a:p>
            <a:pPr algn="ctr">
              <a:spcBef>
                <a:spcPct val="0"/>
              </a:spcBef>
              <a:buFontTx/>
              <a:buNone/>
            </a:pPr>
            <a:endParaRPr lang="es-MX" altLang="es-MX" sz="1200" b="1" i="1" dirty="0">
              <a:solidFill>
                <a:srgbClr val="000000"/>
              </a:solidFill>
              <a:latin typeface="Arial" panose="020B0604020202020204" pitchFamily="34" charset="0"/>
            </a:endParaRPr>
          </a:p>
          <a:p>
            <a:pPr algn="ctr">
              <a:spcBef>
                <a:spcPct val="0"/>
              </a:spcBef>
              <a:buFontTx/>
              <a:buNone/>
            </a:pPr>
            <a:r>
              <a:rPr lang="es-MX" altLang="es-MX" sz="1200" b="1" i="1" dirty="0">
                <a:solidFill>
                  <a:srgbClr val="000000"/>
                </a:solidFill>
                <a:latin typeface="Arial" panose="020B0604020202020204" pitchFamily="34" charset="0"/>
              </a:rPr>
              <a:t>AUXILIAR ADMINISTRATIVO</a:t>
            </a:r>
          </a:p>
          <a:p>
            <a:pPr algn="ctr">
              <a:spcBef>
                <a:spcPct val="0"/>
              </a:spcBef>
              <a:buFontTx/>
              <a:buNone/>
            </a:pPr>
            <a:endParaRPr lang="es-MX" altLang="es-MX" sz="1400" b="1" i="1" dirty="0">
              <a:solidFill>
                <a:srgbClr val="000000"/>
              </a:solidFill>
              <a:latin typeface="Arial" panose="020B0604020202020204" pitchFamily="34" charset="0"/>
            </a:endParaRPr>
          </a:p>
          <a:p>
            <a:pPr algn="just">
              <a:spcBef>
                <a:spcPct val="0"/>
              </a:spcBef>
              <a:spcAft>
                <a:spcPts val="1200"/>
              </a:spcAft>
              <a:buFontTx/>
              <a:buNone/>
            </a:pPr>
            <a:r>
              <a:rPr lang="es-MX" altLang="es-MX" sz="1200" b="1" i="1" dirty="0">
                <a:solidFill>
                  <a:srgbClr val="000000"/>
                </a:solidFill>
                <a:latin typeface="Arial" panose="020B0604020202020204" pitchFamily="34" charset="0"/>
              </a:rPr>
              <a:t>OBJETIVO</a:t>
            </a:r>
          </a:p>
          <a:p>
            <a:pPr marL="0" indent="0" algn="just">
              <a:spcAft>
                <a:spcPts val="1200"/>
              </a:spcAft>
              <a:buNone/>
              <a:defRPr/>
            </a:pPr>
            <a:r>
              <a:rPr lang="es-ES" sz="1200" dirty="0">
                <a:latin typeface="Arial" panose="020B0604020202020204" pitchFamily="34" charset="0"/>
              </a:rPr>
              <a:t>Atender la audiencia en el Departamento, además de recibir llamadas telefónicas, registrar y remitir correspondencia impresa y por vía electrónica, así como archivar los documentos de acuerdo a la normatividad establecida y llevar la agenda del área.</a:t>
            </a:r>
            <a:endParaRPr lang="es-MX" sz="1200" dirty="0">
              <a:latin typeface="Arial" panose="020B0604020202020204" pitchFamily="34" charset="0"/>
            </a:endParaRPr>
          </a:p>
          <a:p>
            <a:pPr algn="just">
              <a:spcBef>
                <a:spcPct val="0"/>
              </a:spcBef>
              <a:spcAft>
                <a:spcPts val="1200"/>
              </a:spcAft>
              <a:buFontTx/>
              <a:buNone/>
            </a:pPr>
            <a:r>
              <a:rPr lang="es-MX" altLang="es-MX" sz="1200" b="1" i="1" dirty="0">
                <a:latin typeface="Arial" panose="020B0604020202020204" pitchFamily="34" charset="0"/>
              </a:rPr>
              <a:t>FUNCIONES</a:t>
            </a:r>
          </a:p>
          <a:p>
            <a:pPr algn="just" eaLnBrk="1" hangingPunct="1">
              <a:spcBef>
                <a:spcPct val="0"/>
              </a:spcBef>
              <a:spcAft>
                <a:spcPts val="1200"/>
              </a:spcAft>
              <a:buFont typeface="Wingdings" panose="05000000000000000000" pitchFamily="2" charset="2"/>
              <a:buChar char="§"/>
            </a:pPr>
            <a:r>
              <a:rPr lang="es-ES_tradnl" altLang="es-MX" sz="1200" dirty="0">
                <a:latin typeface="Arial" panose="020B0604020202020204" pitchFamily="34" charset="0"/>
              </a:rPr>
              <a:t>Apoyar en el registro de las operaciones financieras en el sistema contable de la institución.</a:t>
            </a:r>
          </a:p>
          <a:p>
            <a:pPr algn="just" eaLnBrk="1" hangingPunct="1">
              <a:spcBef>
                <a:spcPct val="0"/>
              </a:spcBef>
              <a:spcAft>
                <a:spcPts val="1200"/>
              </a:spcAft>
              <a:buFont typeface="Wingdings" panose="05000000000000000000" pitchFamily="2" charset="2"/>
              <a:buChar char="§"/>
            </a:pPr>
            <a:r>
              <a:rPr lang="es-ES_tradnl" altLang="es-MX" sz="1200" dirty="0">
                <a:latin typeface="Arial" panose="020B0604020202020204" pitchFamily="34" charset="0"/>
              </a:rPr>
              <a:t>Ejecutar la validación de los pagos de estudiantes.</a:t>
            </a:r>
            <a:endParaRPr lang="es-MX" altLang="es-MX" sz="1200" b="1" i="1" dirty="0">
              <a:latin typeface="Arial" panose="020B0604020202020204" pitchFamily="34" charset="0"/>
            </a:endParaRPr>
          </a:p>
          <a:p>
            <a:pPr algn="just">
              <a:spcBef>
                <a:spcPct val="0"/>
              </a:spcBef>
              <a:spcAft>
                <a:spcPts val="1200"/>
              </a:spcAft>
              <a:buFont typeface="Wingdings" panose="05000000000000000000" pitchFamily="2" charset="2"/>
              <a:buChar char="§"/>
            </a:pPr>
            <a:r>
              <a:rPr lang="es-MX" altLang="es-MX" sz="1200" dirty="0">
                <a:latin typeface="Arial" panose="020B0604020202020204" pitchFamily="34" charset="0"/>
              </a:rPr>
              <a:t>Apoyar en el control de los ingresos y egresos.</a:t>
            </a:r>
          </a:p>
          <a:p>
            <a:pPr algn="just">
              <a:spcBef>
                <a:spcPct val="0"/>
              </a:spcBef>
              <a:spcAft>
                <a:spcPts val="1200"/>
              </a:spcAft>
              <a:buFont typeface="Wingdings" panose="05000000000000000000" pitchFamily="2" charset="2"/>
              <a:buChar char="§"/>
            </a:pPr>
            <a:r>
              <a:rPr lang="es-MX" altLang="es-MX" sz="1200" dirty="0">
                <a:latin typeface="Arial" panose="020B0604020202020204" pitchFamily="34" charset="0"/>
              </a:rPr>
              <a:t>Ejecutar la facturación electrónica.</a:t>
            </a:r>
          </a:p>
          <a:p>
            <a:pPr algn="just">
              <a:spcBef>
                <a:spcPct val="0"/>
              </a:spcBef>
              <a:spcAft>
                <a:spcPts val="1200"/>
              </a:spcAft>
              <a:buFont typeface="Wingdings" panose="05000000000000000000" pitchFamily="2" charset="2"/>
              <a:buChar char="§"/>
            </a:pPr>
            <a:r>
              <a:rPr lang="es-ES_tradnl" altLang="es-MX" sz="1200" dirty="0">
                <a:latin typeface="Arial" panose="020B0604020202020204" pitchFamily="34" charset="0"/>
              </a:rPr>
              <a:t>Apoyar en la conciliación bancaria.</a:t>
            </a:r>
          </a:p>
          <a:p>
            <a:pPr algn="just">
              <a:spcBef>
                <a:spcPct val="0"/>
              </a:spcBef>
              <a:spcAft>
                <a:spcPts val="1200"/>
              </a:spcAft>
              <a:buFont typeface="Wingdings" panose="05000000000000000000" pitchFamily="2" charset="2"/>
              <a:buChar char="§"/>
            </a:pPr>
            <a:r>
              <a:rPr lang="es-MX" altLang="es-MX" sz="1200" dirty="0">
                <a:latin typeface="Arial" panose="020B0604020202020204" pitchFamily="34" charset="0"/>
              </a:rPr>
              <a:t>Apoyar en la ejecución de los pagos que tiene que realizar la Institución.</a:t>
            </a:r>
          </a:p>
          <a:p>
            <a:pPr algn="just">
              <a:spcBef>
                <a:spcPct val="0"/>
              </a:spcBef>
              <a:spcAft>
                <a:spcPts val="1200"/>
              </a:spcAft>
              <a:buFont typeface="Wingdings" panose="05000000000000000000" pitchFamily="2" charset="2"/>
              <a:buChar char="§"/>
            </a:pPr>
            <a:r>
              <a:rPr lang="es-MX" altLang="es-MX" sz="1200" dirty="0">
                <a:latin typeface="Arial" panose="020B0604020202020204" pitchFamily="34" charset="0"/>
              </a:rPr>
              <a:t>Elaborar los vales de los fondos de caja chica de la institución.</a:t>
            </a:r>
          </a:p>
          <a:p>
            <a:pPr marL="171450" indent="-171450" algn="just">
              <a:spcAft>
                <a:spcPts val="1200"/>
              </a:spcAft>
              <a:buFont typeface="Wingdings" panose="05000000000000000000" pitchFamily="2" charset="2"/>
              <a:buChar char="§"/>
              <a:defRPr/>
            </a:pPr>
            <a:r>
              <a:rPr lang="es-MX" sz="1200" dirty="0">
                <a:latin typeface="Arial" panose="020B0604020202020204" pitchFamily="34" charset="0"/>
              </a:rPr>
              <a:t>Tramitar e integrar la correspondencia que ingresa y egresa del área de trabajo para llevar su control y seguimiento.</a:t>
            </a:r>
          </a:p>
          <a:p>
            <a:pPr marL="171450" indent="-171450" algn="just">
              <a:spcAft>
                <a:spcPts val="1200"/>
              </a:spcAft>
              <a:buFont typeface="Wingdings" panose="05000000000000000000" pitchFamily="2" charset="2"/>
              <a:buChar char="§"/>
              <a:defRPr/>
            </a:pPr>
            <a:r>
              <a:rPr lang="es-MX" altLang="es-MX" sz="1200" dirty="0">
                <a:latin typeface="Arial" panose="020B0604020202020204" pitchFamily="34" charset="0"/>
              </a:rPr>
              <a:t>Atender las llamadas telefónicas de su área de trabajo. </a:t>
            </a:r>
          </a:p>
          <a:p>
            <a:pPr marL="171450" indent="-171450" algn="just">
              <a:spcAft>
                <a:spcPts val="1200"/>
              </a:spcAft>
              <a:buFont typeface="Wingdings" panose="05000000000000000000" pitchFamily="2" charset="2"/>
              <a:buChar char="§"/>
              <a:defRPr/>
            </a:pPr>
            <a:r>
              <a:rPr lang="es-MX" sz="1200" dirty="0">
                <a:latin typeface="Arial" panose="020B0604020202020204" pitchFamily="34" charset="0"/>
              </a:rPr>
              <a:t>Apoyar en la publicación de información derivada de las obligaciones de transparencia.</a:t>
            </a:r>
          </a:p>
          <a:p>
            <a:pPr marL="171450" indent="-171450" algn="just">
              <a:spcAft>
                <a:spcPts val="1200"/>
              </a:spcAft>
              <a:buFont typeface="Wingdings" panose="05000000000000000000" pitchFamily="2" charset="2"/>
              <a:buChar char="§"/>
              <a:defRPr/>
            </a:pPr>
            <a:r>
              <a:rPr lang="es-MX" altLang="es-MX" sz="1200" dirty="0">
                <a:latin typeface="Arial" panose="020B0604020202020204" pitchFamily="34" charset="0"/>
              </a:rPr>
              <a:t>Organizar, conservar y resguardar los expedientes que conforman el archivo del área.</a:t>
            </a:r>
          </a:p>
          <a:p>
            <a:pPr algn="just">
              <a:spcBef>
                <a:spcPct val="0"/>
              </a:spcBef>
              <a:spcAft>
                <a:spcPts val="1200"/>
              </a:spcAft>
              <a:buFont typeface="Wingdings" panose="05000000000000000000" pitchFamily="2" charset="2"/>
              <a:buChar char="§"/>
            </a:pPr>
            <a:r>
              <a:rPr lang="es-MX" altLang="es-MX" sz="1200" dirty="0">
                <a:latin typeface="Arial" panose="020B0604020202020204" pitchFamily="34" charset="0"/>
              </a:rPr>
              <a:t>Promover el cumplimiento en el ámbito de su competencia lo establecido en el Sistema de Gestión Integral.</a:t>
            </a:r>
          </a:p>
          <a:p>
            <a:pPr algn="just">
              <a:spcBef>
                <a:spcPct val="0"/>
              </a:spcBef>
              <a:spcAft>
                <a:spcPts val="1200"/>
              </a:spcAft>
              <a:buFont typeface="Wingdings" panose="05000000000000000000" pitchFamily="2" charset="2"/>
              <a:buChar char="§"/>
            </a:pPr>
            <a:endParaRPr lang="es-MX" altLang="es-MX" sz="1200" dirty="0">
              <a:solidFill>
                <a:srgbClr val="000000"/>
              </a:solidFill>
              <a:latin typeface="Arial" panose="020B0604020202020204" pitchFamily="34" charset="0"/>
            </a:endParaRPr>
          </a:p>
          <a:p>
            <a:pPr algn="just">
              <a:spcBef>
                <a:spcPct val="0"/>
              </a:spcBef>
              <a:spcAft>
                <a:spcPts val="1200"/>
              </a:spcAft>
              <a:buFont typeface="Wingdings" panose="05000000000000000000" pitchFamily="2" charset="2"/>
              <a:buChar char="§"/>
            </a:pPr>
            <a:endParaRPr lang="es-MX" altLang="es-MX" sz="1200" dirty="0">
              <a:solidFill>
                <a:srgbClr val="000000"/>
              </a:solidFill>
              <a:latin typeface="Arial" panose="020B0604020202020204" pitchFamily="34" charset="0"/>
            </a:endParaRPr>
          </a:p>
          <a:p>
            <a:pPr eaLnBrk="1" hangingPunct="1">
              <a:spcBef>
                <a:spcPct val="0"/>
              </a:spcBef>
              <a:buFontTx/>
              <a:buNone/>
            </a:pPr>
            <a:endParaRPr lang="es-MX" altLang="es-MX" sz="1200" b="1" i="1" dirty="0">
              <a:solidFill>
                <a:srgbClr val="000000"/>
              </a:solidFill>
              <a:latin typeface="Arial" panose="020B0604020202020204" pitchFamily="34" charset="0"/>
            </a:endParaRPr>
          </a:p>
          <a:p>
            <a:pPr algn="ctr">
              <a:spcBef>
                <a:spcPct val="0"/>
              </a:spcBef>
              <a:buFontTx/>
              <a:buNone/>
            </a:pPr>
            <a:endParaRPr lang="es-MX" altLang="es-MX" sz="1400" b="1" i="1" dirty="0">
              <a:solidFill>
                <a:srgbClr val="000000"/>
              </a:solidFill>
              <a:latin typeface="Arial" panose="020B0604020202020204" pitchFamily="34" charset="0"/>
            </a:endParaRPr>
          </a:p>
        </p:txBody>
      </p:sp>
      <p:sp>
        <p:nvSpPr>
          <p:cNvPr id="119812" name="Text Box 4"/>
          <p:cNvSpPr txBox="1">
            <a:spLocks noChangeArrowheads="1"/>
          </p:cNvSpPr>
          <p:nvPr/>
        </p:nvSpPr>
        <p:spPr bwMode="auto">
          <a:xfrm>
            <a:off x="76200" y="63500"/>
            <a:ext cx="3962400" cy="3984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imes New Roman" panose="02020603050405020304" pitchFamily="18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imes New Roman" panose="02020603050405020304" pitchFamily="18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9pPr>
          </a:lstStyle>
          <a:p>
            <a:pPr algn="just">
              <a:spcBef>
                <a:spcPct val="50000"/>
              </a:spcBef>
              <a:buFontTx/>
              <a:buNone/>
            </a:pPr>
            <a:r>
              <a:rPr lang="es-ES_tradnl" altLang="es-MX" sz="2000" b="1" i="1">
                <a:solidFill>
                  <a:srgbClr val="000000"/>
                </a:solidFill>
                <a:latin typeface="Arial" panose="020B0604020202020204" pitchFamily="34" charset="0"/>
              </a:rPr>
              <a:t>DESCRIPCIÓN DE FUNCIONES</a:t>
            </a:r>
          </a:p>
        </p:txBody>
      </p:sp>
      <p:sp>
        <p:nvSpPr>
          <p:cNvPr id="119821" name="Line 5"/>
          <p:cNvSpPr>
            <a:spLocks noChangeShapeType="1"/>
          </p:cNvSpPr>
          <p:nvPr/>
        </p:nvSpPr>
        <p:spPr bwMode="auto">
          <a:xfrm>
            <a:off x="0" y="520700"/>
            <a:ext cx="6858000" cy="0"/>
          </a:xfrm>
          <a:prstGeom prst="line">
            <a:avLst/>
          </a:prstGeom>
          <a:noFill/>
          <a:ln w="38100">
            <a:solidFill>
              <a:schemeClr val="tx1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wrap="none" anchor="ctr"/>
          <a:lstStyle/>
          <a:p>
            <a:endParaRPr lang="es-MX">
              <a:solidFill>
                <a:srgbClr val="000000"/>
              </a:solidFill>
            </a:endParaRPr>
          </a:p>
        </p:txBody>
      </p:sp>
      <p:graphicFrame>
        <p:nvGraphicFramePr>
          <p:cNvPr id="9" name="Group 21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2517572388"/>
              </p:ext>
            </p:extLst>
          </p:nvPr>
        </p:nvGraphicFramePr>
        <p:xfrm>
          <a:off x="1571625" y="8386768"/>
          <a:ext cx="5181600" cy="587375"/>
        </p:xfrm>
        <a:graphic>
          <a:graphicData uri="http://schemas.openxmlformats.org/drawingml/2006/table">
            <a:tbl>
              <a:tblPr/>
              <a:tblGrid>
                <a:gridCol w="2703513">
                  <a:extLst>
                    <a:ext uri="{9D8B030D-6E8A-4147-A177-3AD203B41FA5}">
                      <a16:colId xmlns="" xmlns:a16="http://schemas.microsoft.com/office/drawing/2014/main" val="20000"/>
                    </a:ext>
                  </a:extLst>
                </a:gridCol>
                <a:gridCol w="2478087">
                  <a:extLst>
                    <a:ext uri="{9D8B030D-6E8A-4147-A177-3AD203B41FA5}">
                      <a16:colId xmlns="" xmlns:a16="http://schemas.microsoft.com/office/drawing/2014/main" val="20001"/>
                    </a:ext>
                  </a:extLst>
                </a:gridCol>
              </a:tblGrid>
              <a:tr h="274638">
                <a:tc>
                  <a:txBody>
                    <a:bodyPr/>
                    <a:lstStyle/>
                    <a:p>
                      <a:pPr marL="0" marR="0" lvl="0" indent="0" algn="ctr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s-ES" sz="12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  <a:cs typeface="Times New Roman" pitchFamily="18" charset="0"/>
                        </a:rPr>
                        <a:t>Responsable</a:t>
                      </a:r>
                      <a:endParaRPr kumimoji="0" lang="es-ES" sz="2400" b="0" i="0" u="none" strike="noStrike" cap="none" normalizeH="0" baseline="0" dirty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45" marB="45745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s-ES" sz="1200" b="1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  <a:cs typeface="Times New Roman" pitchFamily="18" charset="0"/>
                        </a:rPr>
                        <a:t>Director General</a:t>
                      </a:r>
                      <a:endParaRPr kumimoji="0" lang="es-ES" sz="2400" b="0" i="0" u="none" strike="noStrike" cap="none" normalizeH="0" baseline="0" dirty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45" marB="45745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>
                    <a16:rowId xmlns="" xmlns:a16="http://schemas.microsoft.com/office/drawing/2014/main" val="10000"/>
                  </a:ext>
                </a:extLst>
              </a:tr>
              <a:tr h="312737">
                <a:tc>
                  <a:txBody>
                    <a:bodyPr/>
                    <a:lstStyle/>
                    <a:p>
                      <a:pPr marL="0" marR="0" lvl="0" indent="0" algn="ctr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s-ES" sz="12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  <a:cs typeface="Times New Roman" pitchFamily="18" charset="0"/>
                        </a:rPr>
                        <a:t>Sara </a:t>
                      </a:r>
                      <a:r>
                        <a:rPr kumimoji="0" lang="es-ES" sz="1200" b="0" i="0" u="none" strike="noStrike" cap="none" normalizeH="0" baseline="0" dirty="0" err="1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  <a:cs typeface="Times New Roman" pitchFamily="18" charset="0"/>
                        </a:rPr>
                        <a:t>Mahali</a:t>
                      </a:r>
                      <a:r>
                        <a:rPr kumimoji="0" lang="es-ES" sz="12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  <a:cs typeface="Times New Roman" pitchFamily="18" charset="0"/>
                        </a:rPr>
                        <a:t> Salazar Rubio</a:t>
                      </a:r>
                      <a:endParaRPr kumimoji="0" lang="es-ES" sz="1200" b="0" i="0" u="none" strike="noStrike" cap="none" normalizeH="0" baseline="0" dirty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45" marB="45745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s-ES" sz="8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 </a:t>
                      </a:r>
                      <a:r>
                        <a:rPr kumimoji="0" lang="es-ES" sz="12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  <a:cs typeface="Arial" charset="0"/>
                        </a:rPr>
                        <a:t>Ricardo Bárcenas Rivas</a:t>
                      </a:r>
                      <a:endParaRPr kumimoji="0" lang="es-ES" sz="1200" b="0" i="0" u="none" strike="noStrike" cap="none" normalizeH="0" baseline="0" dirty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  <a:cs typeface="Times New Roman" pitchFamily="18" charset="0"/>
                      </a:endParaRPr>
                    </a:p>
                  </a:txBody>
                  <a:tcPr marT="45745" marB="45745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>
                    <a16:rowId xmlns="" xmlns:a16="http://schemas.microsoft.com/office/drawing/2014/main" val="10001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253360792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Rectangle 6"/>
          <p:cNvSpPr>
            <a:spLocks noChangeArrowheads="1"/>
          </p:cNvSpPr>
          <p:nvPr/>
        </p:nvSpPr>
        <p:spPr bwMode="auto">
          <a:xfrm>
            <a:off x="0" y="0"/>
            <a:ext cx="1443038" cy="9144000"/>
          </a:xfrm>
          <a:prstGeom prst="rect">
            <a:avLst/>
          </a:prstGeom>
          <a:solidFill>
            <a:schemeClr val="bg1">
              <a:lumMod val="65000"/>
            </a:schemeClr>
          </a:solidFill>
          <a:ln>
            <a:noFill/>
          </a:ln>
        </p:spPr>
        <p:txBody>
          <a:bodyPr wrap="none" anchor="ctr"/>
          <a:lstStyle>
            <a:lvl1pPr>
              <a:defRPr sz="12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742950" indent="-285750">
              <a:defRPr sz="12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marL="1143000" indent="-228600">
              <a:defRPr sz="12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marL="1600200" indent="-228600">
              <a:defRPr sz="12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marL="2057400" indent="-228600">
              <a:defRPr sz="12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9pPr>
          </a:lstStyle>
          <a:p>
            <a:endParaRPr lang="es-MX" altLang="es-MX">
              <a:solidFill>
                <a:srgbClr val="000000"/>
              </a:solidFill>
            </a:endParaRPr>
          </a:p>
        </p:txBody>
      </p:sp>
      <p:sp>
        <p:nvSpPr>
          <p:cNvPr id="119811" name="Rectangle 5"/>
          <p:cNvSpPr>
            <a:spLocks noChangeArrowheads="1"/>
          </p:cNvSpPr>
          <p:nvPr/>
        </p:nvSpPr>
        <p:spPr bwMode="auto">
          <a:xfrm>
            <a:off x="1445601" y="526927"/>
            <a:ext cx="5219700" cy="315163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marL="174625" indent="-174625"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imes New Roman" panose="02020603050405020304" pitchFamily="18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imes New Roman" panose="02020603050405020304" pitchFamily="18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9pPr>
          </a:lstStyle>
          <a:p>
            <a:pPr algn="ctr">
              <a:spcBef>
                <a:spcPct val="0"/>
              </a:spcBef>
              <a:buFontTx/>
              <a:buNone/>
            </a:pPr>
            <a:endParaRPr lang="es-MX" altLang="es-MX" sz="1200" b="1" i="1" dirty="0">
              <a:solidFill>
                <a:srgbClr val="000000"/>
              </a:solidFill>
              <a:latin typeface="Arial" panose="020B0604020202020204" pitchFamily="34" charset="0"/>
            </a:endParaRPr>
          </a:p>
          <a:p>
            <a:pPr algn="ctr">
              <a:spcBef>
                <a:spcPct val="0"/>
              </a:spcBef>
              <a:buFontTx/>
              <a:buNone/>
            </a:pPr>
            <a:r>
              <a:rPr lang="es-MX" altLang="es-MX" sz="1200" b="1" i="1" dirty="0">
                <a:solidFill>
                  <a:srgbClr val="000000"/>
                </a:solidFill>
                <a:latin typeface="Arial" panose="020B0604020202020204" pitchFamily="34" charset="0"/>
              </a:rPr>
              <a:t>AUXILIAR ADMINISTRATIVO</a:t>
            </a:r>
          </a:p>
          <a:p>
            <a:pPr algn="ctr">
              <a:spcBef>
                <a:spcPct val="0"/>
              </a:spcBef>
              <a:spcAft>
                <a:spcPts val="1200"/>
              </a:spcAft>
              <a:buFontTx/>
              <a:buNone/>
            </a:pPr>
            <a:r>
              <a:rPr lang="es-MX" altLang="es-MX" sz="1200" b="1" i="1" dirty="0">
                <a:solidFill>
                  <a:srgbClr val="000000"/>
                </a:solidFill>
                <a:latin typeface="Arial" panose="020B0604020202020204" pitchFamily="34" charset="0"/>
              </a:rPr>
              <a:t>(CONTINÚA)</a:t>
            </a:r>
          </a:p>
          <a:p>
            <a:pPr marL="180975" indent="-180975" algn="just">
              <a:spcAft>
                <a:spcPts val="1200"/>
              </a:spcAft>
              <a:buFont typeface="Wingdings" pitchFamily="2" charset="2"/>
              <a:buChar char="§"/>
              <a:defRPr/>
            </a:pPr>
            <a:r>
              <a:rPr lang="es-MX" altLang="es-MX" sz="1200" dirty="0">
                <a:latin typeface="Arial" panose="020B0604020202020204" pitchFamily="34" charset="0"/>
              </a:rPr>
              <a:t>Ejecutar la normatividad expedida en materia de transparencia, archivo y control interno.</a:t>
            </a:r>
          </a:p>
          <a:p>
            <a:pPr marL="171450" indent="-171450" algn="just">
              <a:spcBef>
                <a:spcPct val="0"/>
              </a:spcBef>
              <a:spcAft>
                <a:spcPts val="1200"/>
              </a:spcAft>
              <a:buFont typeface="Wingdings" panose="05000000000000000000" pitchFamily="2" charset="2"/>
              <a:buChar char="§"/>
              <a:defRPr/>
            </a:pPr>
            <a:r>
              <a:rPr lang="es-MX" altLang="es-MX" sz="1200" dirty="0">
                <a:solidFill>
                  <a:srgbClr val="000000"/>
                </a:solidFill>
                <a:latin typeface="Arial" panose="020B0604020202020204" pitchFamily="34" charset="0"/>
              </a:rPr>
              <a:t>Estas funciones son enunciativas mas no limitativas.</a:t>
            </a:r>
          </a:p>
          <a:p>
            <a:pPr algn="just">
              <a:spcAft>
                <a:spcPts val="1200"/>
              </a:spcAft>
              <a:buFont typeface="Wingdings" pitchFamily="2" charset="2"/>
              <a:buChar char="§"/>
              <a:defRPr/>
            </a:pPr>
            <a:endParaRPr lang="es-MX" sz="1200" dirty="0">
              <a:solidFill>
                <a:srgbClr val="000000"/>
              </a:solidFill>
              <a:latin typeface="Arial" panose="020B0604020202020204" pitchFamily="34" charset="0"/>
            </a:endParaRPr>
          </a:p>
          <a:p>
            <a:pPr algn="just">
              <a:spcBef>
                <a:spcPct val="0"/>
              </a:spcBef>
              <a:spcAft>
                <a:spcPts val="1200"/>
              </a:spcAft>
              <a:buFont typeface="Wingdings" panose="05000000000000000000" pitchFamily="2" charset="2"/>
              <a:buChar char="§"/>
            </a:pPr>
            <a:endParaRPr lang="es-MX" altLang="es-MX" sz="1200" dirty="0">
              <a:solidFill>
                <a:srgbClr val="000000"/>
              </a:solidFill>
              <a:latin typeface="Arial" panose="020B0604020202020204" pitchFamily="34" charset="0"/>
            </a:endParaRPr>
          </a:p>
          <a:p>
            <a:pPr algn="just">
              <a:spcBef>
                <a:spcPct val="0"/>
              </a:spcBef>
              <a:spcAft>
                <a:spcPts val="1200"/>
              </a:spcAft>
              <a:buFont typeface="Wingdings" panose="05000000000000000000" pitchFamily="2" charset="2"/>
              <a:buChar char="§"/>
            </a:pPr>
            <a:endParaRPr lang="es-MX" altLang="es-MX" sz="1200" dirty="0">
              <a:solidFill>
                <a:srgbClr val="000000"/>
              </a:solidFill>
              <a:latin typeface="Arial" panose="020B0604020202020204" pitchFamily="34" charset="0"/>
            </a:endParaRPr>
          </a:p>
          <a:p>
            <a:pPr eaLnBrk="1" hangingPunct="1">
              <a:spcBef>
                <a:spcPct val="0"/>
              </a:spcBef>
              <a:buFontTx/>
              <a:buNone/>
            </a:pPr>
            <a:endParaRPr lang="es-MX" altLang="es-MX" sz="1200" b="1" i="1" dirty="0">
              <a:solidFill>
                <a:srgbClr val="000000"/>
              </a:solidFill>
              <a:latin typeface="Arial" panose="020B0604020202020204" pitchFamily="34" charset="0"/>
            </a:endParaRPr>
          </a:p>
          <a:p>
            <a:pPr algn="ctr">
              <a:spcBef>
                <a:spcPct val="0"/>
              </a:spcBef>
              <a:buFontTx/>
              <a:buNone/>
            </a:pPr>
            <a:endParaRPr lang="es-MX" altLang="es-MX" sz="1400" b="1" i="1" dirty="0">
              <a:solidFill>
                <a:srgbClr val="000000"/>
              </a:solidFill>
              <a:latin typeface="Arial" panose="020B0604020202020204" pitchFamily="34" charset="0"/>
            </a:endParaRPr>
          </a:p>
        </p:txBody>
      </p:sp>
      <p:sp>
        <p:nvSpPr>
          <p:cNvPr id="119812" name="Text Box 4"/>
          <p:cNvSpPr txBox="1">
            <a:spLocks noChangeArrowheads="1"/>
          </p:cNvSpPr>
          <p:nvPr/>
        </p:nvSpPr>
        <p:spPr bwMode="auto">
          <a:xfrm>
            <a:off x="76200" y="63500"/>
            <a:ext cx="3962400" cy="3984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imes New Roman" panose="02020603050405020304" pitchFamily="18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imes New Roman" panose="02020603050405020304" pitchFamily="18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9pPr>
          </a:lstStyle>
          <a:p>
            <a:pPr algn="just">
              <a:spcBef>
                <a:spcPct val="50000"/>
              </a:spcBef>
              <a:buFontTx/>
              <a:buNone/>
            </a:pPr>
            <a:r>
              <a:rPr lang="es-ES_tradnl" altLang="es-MX" sz="2000" b="1" i="1">
                <a:solidFill>
                  <a:srgbClr val="000000"/>
                </a:solidFill>
                <a:latin typeface="Arial" panose="020B0604020202020204" pitchFamily="34" charset="0"/>
              </a:rPr>
              <a:t>DESCRIPCIÓN DE FUNCIONES</a:t>
            </a:r>
          </a:p>
        </p:txBody>
      </p:sp>
      <p:sp>
        <p:nvSpPr>
          <p:cNvPr id="119821" name="Line 5"/>
          <p:cNvSpPr>
            <a:spLocks noChangeShapeType="1"/>
          </p:cNvSpPr>
          <p:nvPr/>
        </p:nvSpPr>
        <p:spPr bwMode="auto">
          <a:xfrm>
            <a:off x="0" y="520700"/>
            <a:ext cx="6858000" cy="0"/>
          </a:xfrm>
          <a:prstGeom prst="line">
            <a:avLst/>
          </a:prstGeom>
          <a:noFill/>
          <a:ln w="38100">
            <a:solidFill>
              <a:schemeClr val="tx1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wrap="none" anchor="ctr"/>
          <a:lstStyle/>
          <a:p>
            <a:endParaRPr lang="es-MX">
              <a:solidFill>
                <a:srgbClr val="000000"/>
              </a:solidFill>
            </a:endParaRPr>
          </a:p>
        </p:txBody>
      </p:sp>
      <p:graphicFrame>
        <p:nvGraphicFramePr>
          <p:cNvPr id="9" name="Group 21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455617032"/>
              </p:ext>
            </p:extLst>
          </p:nvPr>
        </p:nvGraphicFramePr>
        <p:xfrm>
          <a:off x="1571625" y="8386768"/>
          <a:ext cx="5181600" cy="587375"/>
        </p:xfrm>
        <a:graphic>
          <a:graphicData uri="http://schemas.openxmlformats.org/drawingml/2006/table">
            <a:tbl>
              <a:tblPr/>
              <a:tblGrid>
                <a:gridCol w="2703513">
                  <a:extLst>
                    <a:ext uri="{9D8B030D-6E8A-4147-A177-3AD203B41FA5}">
                      <a16:colId xmlns="" xmlns:a16="http://schemas.microsoft.com/office/drawing/2014/main" val="20000"/>
                    </a:ext>
                  </a:extLst>
                </a:gridCol>
                <a:gridCol w="2478087">
                  <a:extLst>
                    <a:ext uri="{9D8B030D-6E8A-4147-A177-3AD203B41FA5}">
                      <a16:colId xmlns="" xmlns:a16="http://schemas.microsoft.com/office/drawing/2014/main" val="20001"/>
                    </a:ext>
                  </a:extLst>
                </a:gridCol>
              </a:tblGrid>
              <a:tr h="274638">
                <a:tc>
                  <a:txBody>
                    <a:bodyPr/>
                    <a:lstStyle/>
                    <a:p>
                      <a:pPr marL="0" marR="0" lvl="0" indent="0" algn="ctr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s-ES" sz="12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  <a:cs typeface="Times New Roman" pitchFamily="18" charset="0"/>
                        </a:rPr>
                        <a:t>Responsable</a:t>
                      </a:r>
                      <a:endParaRPr kumimoji="0" lang="es-ES" sz="2400" b="0" i="0" u="none" strike="noStrike" cap="none" normalizeH="0" baseline="0" dirty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45" marB="45745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s-ES" sz="1200" b="1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  <a:cs typeface="Times New Roman" pitchFamily="18" charset="0"/>
                        </a:rPr>
                        <a:t>Director General</a:t>
                      </a:r>
                      <a:endParaRPr kumimoji="0" lang="es-ES" sz="2400" b="0" i="0" u="none" strike="noStrike" cap="none" normalizeH="0" baseline="0" dirty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45" marB="45745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>
                    <a16:rowId xmlns="" xmlns:a16="http://schemas.microsoft.com/office/drawing/2014/main" val="10000"/>
                  </a:ext>
                </a:extLst>
              </a:tr>
              <a:tr h="312737">
                <a:tc>
                  <a:txBody>
                    <a:bodyPr/>
                    <a:lstStyle/>
                    <a:p>
                      <a:pPr marL="0" marR="0" lvl="0" indent="0" algn="ctr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s-ES" sz="12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  <a:cs typeface="Times New Roman" pitchFamily="18" charset="0"/>
                        </a:rPr>
                        <a:t>Sara </a:t>
                      </a:r>
                      <a:r>
                        <a:rPr kumimoji="0" lang="es-ES" sz="1200" b="0" i="0" u="none" strike="noStrike" cap="none" normalizeH="0" baseline="0" dirty="0" err="1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  <a:cs typeface="Times New Roman" pitchFamily="18" charset="0"/>
                        </a:rPr>
                        <a:t>Mahali</a:t>
                      </a:r>
                      <a:r>
                        <a:rPr kumimoji="0" lang="es-ES" sz="12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  <a:cs typeface="Times New Roman" pitchFamily="18" charset="0"/>
                        </a:rPr>
                        <a:t> Salazar Rubio</a:t>
                      </a:r>
                      <a:endParaRPr kumimoji="0" lang="es-ES" sz="1200" b="0" i="0" u="none" strike="noStrike" cap="none" normalizeH="0" baseline="0" dirty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45" marB="45745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s-ES" sz="8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 </a:t>
                      </a:r>
                      <a:r>
                        <a:rPr kumimoji="0" lang="es-ES" sz="12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  <a:cs typeface="Arial" charset="0"/>
                        </a:rPr>
                        <a:t>Ricardo Bárcenas Rivas</a:t>
                      </a:r>
                      <a:endParaRPr kumimoji="0" lang="es-ES" sz="1200" b="0" i="0" u="none" strike="noStrike" cap="none" normalizeH="0" baseline="0" dirty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  <a:cs typeface="Times New Roman" pitchFamily="18" charset="0"/>
                      </a:endParaRPr>
                    </a:p>
                  </a:txBody>
                  <a:tcPr marT="45745" marB="45745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>
                    <a16:rowId xmlns="" xmlns:a16="http://schemas.microsoft.com/office/drawing/2014/main" val="10001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4732529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Diseño predeterminado">
  <a:themeElements>
    <a:clrScheme name="Diseño predeterminado 1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00CC99"/>
      </a:accent1>
      <a:accent2>
        <a:srgbClr val="3333CC"/>
      </a:accent2>
      <a:accent3>
        <a:srgbClr val="FFFFFF"/>
      </a:accent3>
      <a:accent4>
        <a:srgbClr val="000000"/>
      </a:accent4>
      <a:accent5>
        <a:srgbClr val="AAE2CA"/>
      </a:accent5>
      <a:accent6>
        <a:srgbClr val="2D2DB9"/>
      </a:accent6>
      <a:hlink>
        <a:srgbClr val="CCCCFF"/>
      </a:hlink>
      <a:folHlink>
        <a:srgbClr val="B2B2B2"/>
      </a:folHlink>
    </a:clrScheme>
    <a:fontScheme name="Diseño predeterminado">
      <a:majorFont>
        <a:latin typeface="Times New Roman"/>
        <a:ea typeface=""/>
        <a:cs typeface=""/>
      </a:majorFont>
      <a:minorFont>
        <a:latin typeface="Times New Roman"/>
        <a:ea typeface="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solidFill>
          <a:schemeClr val="accent1"/>
        </a:solidFill>
        <a:ln w="9525" cap="flat" cmpd="sng" algn="ctr">
          <a:solidFill>
            <a:schemeClr val="tx1"/>
          </a:solidFill>
          <a:prstDash val="solid"/>
          <a:round/>
          <a:headEnd type="none" w="med" len="med"/>
          <a:tailEnd type="none" w="med" len="med"/>
        </a:ln>
        <a:effectLst/>
      </a:spPr>
      <a:bodyPr vert="horz" wrap="square" lIns="91440" tIns="45720" rIns="91440" bIns="45720" numCol="1" anchor="t" anchorCtr="0" compatLnSpc="1">
        <a:prstTxWarp prst="textNoShape">
          <a:avLst/>
        </a:prstTxWarp>
      </a:bodyPr>
      <a:lstStyle>
        <a:defPPr marL="0" marR="0" indent="0" algn="l" defTabSz="914400" rtl="0" eaLnBrk="0" fontAlgn="base" latinLnBrk="0" hangingPunct="0">
          <a:lnSpc>
            <a:spcPct val="100000"/>
          </a:lnSpc>
          <a:spcBef>
            <a:spcPct val="0"/>
          </a:spcBef>
          <a:spcAft>
            <a:spcPct val="0"/>
          </a:spcAft>
          <a:buClrTx/>
          <a:buSzTx/>
          <a:buFontTx/>
          <a:buNone/>
          <a:tabLst/>
          <a:defRPr kumimoji="0" lang="es-ES_tradnl" sz="1200" b="0" i="0" u="none" strike="noStrike" cap="none" normalizeH="0" baseline="0" smtClean="0">
            <a:ln>
              <a:noFill/>
            </a:ln>
            <a:solidFill>
              <a:schemeClr val="tx1"/>
            </a:solidFill>
            <a:effectLst/>
            <a:latin typeface="Arial" charset="0"/>
          </a:defRPr>
        </a:defPPr>
      </a:lstStyle>
    </a:spDef>
    <a:ln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solidFill>
          <a:schemeClr val="accent1"/>
        </a:solidFill>
        <a:ln w="9525" cap="flat" cmpd="sng" algn="ctr">
          <a:solidFill>
            <a:schemeClr val="tx1"/>
          </a:solidFill>
          <a:prstDash val="solid"/>
          <a:round/>
          <a:headEnd type="none" w="med" len="med"/>
          <a:tailEnd type="none" w="med" len="med"/>
        </a:ln>
        <a:effectLst/>
      </a:spPr>
      <a:bodyPr vert="horz" wrap="square" lIns="91440" tIns="45720" rIns="91440" bIns="45720" numCol="1" anchor="t" anchorCtr="0" compatLnSpc="1">
        <a:prstTxWarp prst="textNoShape">
          <a:avLst/>
        </a:prstTxWarp>
      </a:bodyPr>
      <a:lstStyle>
        <a:defPPr marL="0" marR="0" indent="0" algn="l" defTabSz="914400" rtl="0" eaLnBrk="0" fontAlgn="base" latinLnBrk="0" hangingPunct="0">
          <a:lnSpc>
            <a:spcPct val="100000"/>
          </a:lnSpc>
          <a:spcBef>
            <a:spcPct val="0"/>
          </a:spcBef>
          <a:spcAft>
            <a:spcPct val="0"/>
          </a:spcAft>
          <a:buClrTx/>
          <a:buSzTx/>
          <a:buFontTx/>
          <a:buNone/>
          <a:tabLst/>
          <a:defRPr kumimoji="0" lang="es-ES_tradnl" sz="1200" b="0" i="0" u="none" strike="noStrike" cap="none" normalizeH="0" baseline="0" smtClean="0">
            <a:ln>
              <a:noFill/>
            </a:ln>
            <a:solidFill>
              <a:schemeClr val="tx1"/>
            </a:solidFill>
            <a:effectLst/>
            <a:latin typeface="Arial" charset="0"/>
          </a:defRPr>
        </a:defPPr>
      </a:lstStyle>
    </a:lnDef>
  </a:objectDefaults>
  <a:extraClrSchemeLst>
    <a:extraClrScheme>
      <a:clrScheme name="Diseño predeterminado 1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00CC99"/>
        </a:accent1>
        <a:accent2>
          <a:srgbClr val="3333CC"/>
        </a:accent2>
        <a:accent3>
          <a:srgbClr val="FFFFFF"/>
        </a:accent3>
        <a:accent4>
          <a:srgbClr val="000000"/>
        </a:accent4>
        <a:accent5>
          <a:srgbClr val="AAE2CA"/>
        </a:accent5>
        <a:accent6>
          <a:srgbClr val="2D2DB9"/>
        </a:accent6>
        <a:hlink>
          <a:srgbClr val="CCCCFF"/>
        </a:hlink>
        <a:folHlink>
          <a:srgbClr val="B2B2B2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iseño predeterminado 2">
        <a:dk1>
          <a:srgbClr val="000000"/>
        </a:dk1>
        <a:lt1>
          <a:srgbClr val="FFFFFF"/>
        </a:lt1>
        <a:dk2>
          <a:srgbClr val="0000FF"/>
        </a:dk2>
        <a:lt2>
          <a:srgbClr val="FFFF00"/>
        </a:lt2>
        <a:accent1>
          <a:srgbClr val="FF9900"/>
        </a:accent1>
        <a:accent2>
          <a:srgbClr val="00FFFF"/>
        </a:accent2>
        <a:accent3>
          <a:srgbClr val="AAAAFF"/>
        </a:accent3>
        <a:accent4>
          <a:srgbClr val="DADADA"/>
        </a:accent4>
        <a:accent5>
          <a:srgbClr val="FFCAAA"/>
        </a:accent5>
        <a:accent6>
          <a:srgbClr val="00E7E7"/>
        </a:accent6>
        <a:hlink>
          <a:srgbClr val="FF0000"/>
        </a:hlink>
        <a:folHlink>
          <a:srgbClr val="969696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iseño predeterminado 3">
        <a:dk1>
          <a:srgbClr val="000000"/>
        </a:dk1>
        <a:lt1>
          <a:srgbClr val="FFFFCC"/>
        </a:lt1>
        <a:dk2>
          <a:srgbClr val="808000"/>
        </a:dk2>
        <a:lt2>
          <a:srgbClr val="666633"/>
        </a:lt2>
        <a:accent1>
          <a:srgbClr val="339933"/>
        </a:accent1>
        <a:accent2>
          <a:srgbClr val="800000"/>
        </a:accent2>
        <a:accent3>
          <a:srgbClr val="FFFFE2"/>
        </a:accent3>
        <a:accent4>
          <a:srgbClr val="000000"/>
        </a:accent4>
        <a:accent5>
          <a:srgbClr val="ADCAAD"/>
        </a:accent5>
        <a:accent6>
          <a:srgbClr val="730000"/>
        </a:accent6>
        <a:hlink>
          <a:srgbClr val="0033CC"/>
        </a:hlink>
        <a:folHlink>
          <a:srgbClr val="FFCC66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iseño predeterminado 4">
        <a:dk1>
          <a:srgbClr val="000000"/>
        </a:dk1>
        <a:lt1>
          <a:srgbClr val="FFFFFF"/>
        </a:lt1>
        <a:dk2>
          <a:srgbClr val="000000"/>
        </a:dk2>
        <a:lt2>
          <a:srgbClr val="333333"/>
        </a:lt2>
        <a:accent1>
          <a:srgbClr val="DDDDDD"/>
        </a:accent1>
        <a:accent2>
          <a:srgbClr val="808080"/>
        </a:accent2>
        <a:accent3>
          <a:srgbClr val="FFFFFF"/>
        </a:accent3>
        <a:accent4>
          <a:srgbClr val="000000"/>
        </a:accent4>
        <a:accent5>
          <a:srgbClr val="EBEBEB"/>
        </a:accent5>
        <a:accent6>
          <a:srgbClr val="737373"/>
        </a:accent6>
        <a:hlink>
          <a:srgbClr val="4D4D4D"/>
        </a:hlink>
        <a:folHlink>
          <a:srgbClr val="EAEAEA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iseño predeterminado 5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FFCC66"/>
        </a:accent1>
        <a:accent2>
          <a:srgbClr val="0000FF"/>
        </a:accent2>
        <a:accent3>
          <a:srgbClr val="FFFFFF"/>
        </a:accent3>
        <a:accent4>
          <a:srgbClr val="000000"/>
        </a:accent4>
        <a:accent5>
          <a:srgbClr val="FFE2B8"/>
        </a:accent5>
        <a:accent6>
          <a:srgbClr val="0000E7"/>
        </a:accent6>
        <a:hlink>
          <a:srgbClr val="CC00CC"/>
        </a:hlink>
        <a:folHlink>
          <a:srgbClr val="C0C0C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iseño predeterminado 6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C0C0C0"/>
        </a:accent1>
        <a:accent2>
          <a:srgbClr val="0066FF"/>
        </a:accent2>
        <a:accent3>
          <a:srgbClr val="FFFFFF"/>
        </a:accent3>
        <a:accent4>
          <a:srgbClr val="000000"/>
        </a:accent4>
        <a:accent5>
          <a:srgbClr val="DCDCDC"/>
        </a:accent5>
        <a:accent6>
          <a:srgbClr val="005CE7"/>
        </a:accent6>
        <a:hlink>
          <a:srgbClr val="FF0000"/>
        </a:hlink>
        <a:folHlink>
          <a:srgbClr val="0099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iseño predeterminado 7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3399FF"/>
        </a:accent1>
        <a:accent2>
          <a:srgbClr val="99FFCC"/>
        </a:accent2>
        <a:accent3>
          <a:srgbClr val="FFFFFF"/>
        </a:accent3>
        <a:accent4>
          <a:srgbClr val="000000"/>
        </a:accent4>
        <a:accent5>
          <a:srgbClr val="ADCAFF"/>
        </a:accent5>
        <a:accent6>
          <a:srgbClr val="8AE7B9"/>
        </a:accent6>
        <a:hlink>
          <a:srgbClr val="CC00CC"/>
        </a:hlink>
        <a:folHlink>
          <a:srgbClr val="B2B2B2"/>
        </a:folHlink>
      </a:clrScheme>
      <a:clrMap bg1="lt1" tx1="dk1" bg2="lt2" tx2="dk2" accent1="accent1" accent2="accent2" accent3="accent3" accent4="accent4" accent5="accent5" accent6="accent6" hlink="hlink" folHlink="folHlink"/>
    </a:extraClrScheme>
  </a:extraClrSchemeLst>
</a:theme>
</file>

<file path=ppt/theme/theme2.xml><?xml version="1.0" encoding="utf-8"?>
<a:theme xmlns:a="http://schemas.openxmlformats.org/drawingml/2006/main" name="Tema de Office">
  <a:themeElements>
    <a:clrScheme name="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00CC99"/>
      </a:accent1>
      <a:accent2>
        <a:srgbClr val="3333CC"/>
      </a:accent2>
      <a:accent3>
        <a:srgbClr val="FFFFFF"/>
      </a:accent3>
      <a:accent4>
        <a:srgbClr val="000000"/>
      </a:accent4>
      <a:accent5>
        <a:srgbClr val="AAE2CA"/>
      </a:accent5>
      <a:accent6>
        <a:srgbClr val="2D2DB9"/>
      </a:accent6>
      <a:hlink>
        <a:srgbClr val="CCCCFF"/>
      </a:hlink>
      <a:folHlink>
        <a:srgbClr val="B2B2B2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3.xml><?xml version="1.0" encoding="utf-8"?>
<a:theme xmlns:a="http://schemas.openxmlformats.org/drawingml/2006/main" name="Tema de Office">
  <a:themeElements>
    <a:clrScheme name="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00CC99"/>
      </a:accent1>
      <a:accent2>
        <a:srgbClr val="3333CC"/>
      </a:accent2>
      <a:accent3>
        <a:srgbClr val="FFFFFF"/>
      </a:accent3>
      <a:accent4>
        <a:srgbClr val="000000"/>
      </a:accent4>
      <a:accent5>
        <a:srgbClr val="AAE2CA"/>
      </a:accent5>
      <a:accent6>
        <a:srgbClr val="2D2DB9"/>
      </a:accent6>
      <a:hlink>
        <a:srgbClr val="CCCCFF"/>
      </a:hlink>
      <a:folHlink>
        <a:srgbClr val="B2B2B2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50177</TotalTime>
  <Words>248</Words>
  <Application>Microsoft Office PowerPoint</Application>
  <PresentationFormat>Presentación en pantalla (4:3)</PresentationFormat>
  <Paragraphs>38</Paragraphs>
  <Slides>2</Slides>
  <Notes>2</Notes>
  <HiddenSlides>0</HiddenSlides>
  <MMClips>0</MMClips>
  <ScaleCrop>false</ScaleCrop>
  <HeadingPairs>
    <vt:vector size="6" baseType="variant">
      <vt:variant>
        <vt:lpstr>Fuentes usadas</vt:lpstr>
      </vt:variant>
      <vt:variant>
        <vt:i4>3</vt:i4>
      </vt:variant>
      <vt:variant>
        <vt:lpstr>Tema</vt:lpstr>
      </vt:variant>
      <vt:variant>
        <vt:i4>1</vt:i4>
      </vt:variant>
      <vt:variant>
        <vt:lpstr>Títulos de diapositiva</vt:lpstr>
      </vt:variant>
      <vt:variant>
        <vt:i4>2</vt:i4>
      </vt:variant>
    </vt:vector>
  </HeadingPairs>
  <TitlesOfParts>
    <vt:vector size="6" baseType="lpstr">
      <vt:lpstr>Arial</vt:lpstr>
      <vt:lpstr>Wingdings</vt:lpstr>
      <vt:lpstr>Times New Roman</vt:lpstr>
      <vt:lpstr>Diseño predeterminado</vt:lpstr>
      <vt:lpstr>Presentación de PowerPoint</vt:lpstr>
      <vt:lpstr>Presentación de PowerPoint</vt:lpstr>
    </vt:vector>
  </TitlesOfParts>
  <Company>Oficialia Mayor</Company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Sin título de diapositiva</dc:title>
  <dc:creator>Gobierno del Estado</dc:creator>
  <cp:lastModifiedBy>Aux RH</cp:lastModifiedBy>
  <cp:revision>2913</cp:revision>
  <cp:lastPrinted>2020-03-18T22:47:54Z</cp:lastPrinted>
  <dcterms:created xsi:type="dcterms:W3CDTF">2001-05-29T01:41:44Z</dcterms:created>
  <dcterms:modified xsi:type="dcterms:W3CDTF">2021-02-03T18:06:27Z</dcterms:modified>
</cp:coreProperties>
</file>