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7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CCAD6F-40B3-478D-A763-E76B706998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2C71712-81ED-4A48-BBAA-4E9E3C13AE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ABF9759-DCCA-46BD-8477-493EF9B96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7283F-A6E3-4C92-B57C-C624874C90C6}" type="datetimeFigureOut">
              <a:rPr lang="es-MX" smtClean="0"/>
              <a:t>06/08/2021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59AD7E-EA90-4956-BED1-6B701D5CB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AE22C0-21EF-45B4-9468-37FE6038A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2C50-E67A-4735-9E61-4A9F7C2D8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1365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C3597-C974-49BB-B317-9E186E625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A283F5-0EF7-451E-BE95-406715178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EF781B-A27F-4F98-9F71-F75F4CD10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7283F-A6E3-4C92-B57C-C624874C90C6}" type="datetimeFigureOut">
              <a:rPr lang="es-MX" smtClean="0"/>
              <a:t>06/08/2021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7AEFEC4-0BE3-4774-8A74-350939382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C4D2C96-3629-43DE-ADD7-C849200B1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2C50-E67A-4735-9E61-4A9F7C2D8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3571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065669-EBDD-429B-B719-065AC3CFE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FDAE5DC-D0E2-4B3D-BF68-B48FF1BD1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781B2C7-D064-4F7B-AAD7-F4D31CAE5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7283F-A6E3-4C92-B57C-C624874C90C6}" type="datetimeFigureOut">
              <a:rPr lang="es-MX" smtClean="0"/>
              <a:t>06/08/2021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6C57A0-3F9E-4E1D-B29F-0A2EC9D17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549878-235F-4A6A-B103-74B9F71CF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2C50-E67A-4735-9E61-4A9F7C2D8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9587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4E331E-0950-4DDA-8524-DD2D945B1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68067E-348E-4EF3-A832-157AA33365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73CF73A-92EF-443A-8D61-0E75EEF6E7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3968801-008F-4222-8439-4714F6836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7283F-A6E3-4C92-B57C-C624874C90C6}" type="datetimeFigureOut">
              <a:rPr lang="es-MX" smtClean="0"/>
              <a:t>06/08/2021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538E6FC-0E62-4E4B-AD59-DFF249014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3B1FE6-962C-4C1B-90AE-6355FA2EF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2C50-E67A-4735-9E61-4A9F7C2D8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10855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19C7CA-827C-4899-9151-B160CDFF0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4BA7EF8-0934-4635-99AC-46B9C7101A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D3ED24B-E390-4A6C-A5E6-8CEE511F62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A6913B2-9C82-41AB-BD90-152A1EF516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5A828AE-6C7F-40D6-9738-06E57E3C60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B18EC5F-D2B6-4991-BA73-52D4FFD7A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7283F-A6E3-4C92-B57C-C624874C90C6}" type="datetimeFigureOut">
              <a:rPr lang="es-MX" smtClean="0"/>
              <a:t>06/08/2021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C0E4DB8-BC50-4475-A284-18C2BEA49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9B060E7-93A3-4E75-BD36-658CC638E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2C50-E67A-4735-9E61-4A9F7C2D8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096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FDE87D-D46C-4332-AC65-24B3BA732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B834C63-76E7-491E-9A68-FAAF8AA4D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7283F-A6E3-4C92-B57C-C624874C90C6}" type="datetimeFigureOut">
              <a:rPr lang="es-MX" smtClean="0"/>
              <a:t>06/08/2021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55AD34F-18EB-473D-87BA-656F7309C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7CB5684-A429-4E77-ACAF-B5B185894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2C50-E67A-4735-9E61-4A9F7C2D8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1044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6A37A3E-95E3-4FA5-8B1C-E988684E5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7283F-A6E3-4C92-B57C-C624874C90C6}" type="datetimeFigureOut">
              <a:rPr lang="es-MX" smtClean="0"/>
              <a:t>06/08/2021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107BD69-DC91-4D1C-A293-7743FB1DE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11AA605-C6BD-4871-AA51-453B3E194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2C50-E67A-4735-9E61-4A9F7C2D8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0543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FFB2BE-7EF1-4786-990A-1C0C60668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3319B61-3F6B-499F-85BE-FE5CA3374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E08503E-F8E5-4F48-9045-4A6CD43B6D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E6A2B27-634D-49A7-877C-7DB982B08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7283F-A6E3-4C92-B57C-C624874C90C6}" type="datetimeFigureOut">
              <a:rPr lang="es-MX" smtClean="0"/>
              <a:t>06/08/2021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0ED9A3E-6A2F-4608-89BC-C129B9482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BD64DF5-1371-41C2-B096-71E345FFB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2C50-E67A-4735-9E61-4A9F7C2D8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24376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2B82F1-1C9A-4BF5-A927-0A0751EE8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7CBF906-0806-422D-A645-CEC57CC788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BECE332-3AF9-49CE-9E0D-42E1E6F086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935220A-C62E-4A33-9B5D-8FD724781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7283F-A6E3-4C92-B57C-C624874C90C6}" type="datetimeFigureOut">
              <a:rPr lang="es-MX" smtClean="0"/>
              <a:t>06/08/2021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CDC1E8F-56D1-430F-B210-2ACFDEF5E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71E5373-FFBF-4D85-AABD-EE9DB2F7D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2C50-E67A-4735-9E61-4A9F7C2D8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9394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046C72-2547-4B4E-A8B0-B8C563EEA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9F64067-A9B4-42BA-AD60-EAE8226B55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C421B06-0A8E-471B-A88A-41FFF23DF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7283F-A6E3-4C92-B57C-C624874C90C6}" type="datetimeFigureOut">
              <a:rPr lang="es-MX" smtClean="0"/>
              <a:t>06/08/2021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40724B-0ECF-4E22-B485-0F4AD5A55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8F1F6A1-E0F0-4EBA-8A66-AB765D701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2C50-E67A-4735-9E61-4A9F7C2D8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50109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7957E94-B6BA-44C1-9A47-2A0B330270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C87A93A-5041-4B54-AE8A-E97967ADF4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E8704C-A9C8-431F-A0C7-A65F0C4CE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7283F-A6E3-4C92-B57C-C624874C90C6}" type="datetimeFigureOut">
              <a:rPr lang="es-MX" smtClean="0"/>
              <a:t>06/08/2021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AD1ADC0-DCC1-4351-B5C2-B45D722A5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A26AFC-EBE5-4088-B576-7BA5C14AD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2C50-E67A-4735-9E61-4A9F7C2D8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4792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91E6F45-27AC-4974-9131-3643DB75E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2857DE-A94E-4659-A832-C2CA4DB95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CB7C7F-ED07-487F-9AB4-864BECBB08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7283F-A6E3-4C92-B57C-C624874C90C6}" type="datetimeFigureOut">
              <a:rPr lang="es-MX" smtClean="0"/>
              <a:t>06/08/2021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C87DB3-85D3-4807-A2C9-234BA1C10F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33EA43-780F-47BB-8A99-BB48FD4320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62C50-E67A-4735-9E61-4A9F7C2D8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6855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F110274-CF8E-4458-A564-F7420C9D67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4075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Maritza  Campos</dc:creator>
  <cp:lastModifiedBy>Maritza  Campos</cp:lastModifiedBy>
  <cp:revision>2</cp:revision>
  <dcterms:created xsi:type="dcterms:W3CDTF">2021-08-06T13:59:17Z</dcterms:created>
  <dcterms:modified xsi:type="dcterms:W3CDTF">2021-08-06T14:06:46Z</dcterms:modified>
</cp:coreProperties>
</file>