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3018" y="72"/>
      </p:cViewPr>
      <p:guideLst>
        <p:guide orient="horz" pos="2880"/>
        <p:guide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342900" y="8475134"/>
            <a:ext cx="1600200" cy="486833"/>
          </a:xfrm>
          <a:prstGeom prst="rect">
            <a:avLst/>
          </a:prstGeom>
        </p:spPr>
        <p:txBody>
          <a:bodyPr/>
          <a:lstStyle/>
          <a:p>
            <a:fld id="{DBB5AEE6-4026-4ECB-A824-DA533AA42C06}" type="datetimeFigureOut">
              <a:rPr lang="es-MX" smtClean="0"/>
              <a:t>09/08/2021</a:t>
            </a:fld>
            <a:endParaRPr lang="es-MX"/>
          </a:p>
        </p:txBody>
      </p:sp>
      <p:sp>
        <p:nvSpPr>
          <p:cNvPr id="5" name="4 Marcador de pie de página"/>
          <p:cNvSpPr>
            <a:spLocks noGrp="1"/>
          </p:cNvSpPr>
          <p:nvPr>
            <p:ph type="ftr" sz="quarter" idx="11"/>
          </p:nvPr>
        </p:nvSpPr>
        <p:spPr>
          <a:xfrm>
            <a:off x="2343150" y="8475134"/>
            <a:ext cx="2171700" cy="486833"/>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4914900" y="8475134"/>
            <a:ext cx="1600200" cy="486833"/>
          </a:xfrm>
          <a:prstGeom prst="rect">
            <a:avLst/>
          </a:prstGeom>
        </p:spPr>
        <p:txBody>
          <a:bodyPr/>
          <a:lstStyle/>
          <a:p>
            <a:fld id="{C43D4DDE-D639-4598-9608-E1960C94A28B}" type="slidenum">
              <a:rPr lang="es-MX" smtClean="0"/>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64" y="-21151"/>
            <a:ext cx="6853236" cy="106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64" y="8524528"/>
            <a:ext cx="6853239" cy="6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980728" y="8820834"/>
            <a:ext cx="5328592" cy="646331"/>
          </a:xfrm>
          <a:prstGeom prst="rect">
            <a:avLst/>
          </a:prstGeom>
          <a:noFill/>
        </p:spPr>
        <p:txBody>
          <a:bodyPr wrap="square" rtlCol="0">
            <a:spAutoFit/>
          </a:bodyPr>
          <a:lstStyle/>
          <a:p>
            <a:pPr algn="ctr"/>
            <a:r>
              <a:rPr lang="es-MX" sz="800" i="1" dirty="0" smtClean="0"/>
              <a:t>Alfredo </a:t>
            </a:r>
            <a:r>
              <a:rPr lang="es-MX" sz="800" i="1" dirty="0"/>
              <a:t>M. Terrazas No. </a:t>
            </a:r>
            <a:r>
              <a:rPr lang="es-MX" sz="800" i="1" dirty="0" smtClean="0"/>
              <a:t>640, Barrio </a:t>
            </a:r>
            <a:r>
              <a:rPr lang="es-MX" sz="800" i="1" dirty="0"/>
              <a:t>de </a:t>
            </a:r>
            <a:r>
              <a:rPr lang="es-MX" sz="800" i="1" dirty="0" smtClean="0"/>
              <a:t>Tequisquiapan, San </a:t>
            </a:r>
            <a:r>
              <a:rPr lang="es-MX" sz="800" i="1" dirty="0"/>
              <a:t>Luis Potosí, S.L.P</a:t>
            </a:r>
            <a:r>
              <a:rPr lang="es-MX" sz="800" i="1" dirty="0" smtClean="0"/>
              <a:t>., C.P</a:t>
            </a:r>
            <a:r>
              <a:rPr lang="es-MX" sz="800" i="1" dirty="0"/>
              <a:t>. </a:t>
            </a:r>
            <a:r>
              <a:rPr lang="es-MX" sz="800" i="1" dirty="0" smtClean="0"/>
              <a:t>78250.        </a:t>
            </a:r>
          </a:p>
          <a:p>
            <a:pPr algn="ctr"/>
            <a:r>
              <a:rPr lang="es-MX" sz="800" i="1" dirty="0" smtClean="0"/>
              <a:t>Teléfono</a:t>
            </a:r>
            <a:r>
              <a:rPr lang="es-MX" sz="800" i="1" dirty="0"/>
              <a:t>: (444) 834-0152</a:t>
            </a:r>
            <a:r>
              <a:rPr lang="es-MX" sz="1000" dirty="0"/>
              <a:t/>
            </a:r>
            <a:br>
              <a:rPr lang="es-MX" sz="1000" dirty="0"/>
            </a:br>
            <a:endParaRPr lang="es-MX" sz="1000" dirty="0"/>
          </a:p>
          <a:p>
            <a:pPr algn="just"/>
            <a:endParaRPr lang="es-MX" sz="1000" dirty="0" smtClean="0"/>
          </a:p>
        </p:txBody>
      </p:sp>
      <p:sp>
        <p:nvSpPr>
          <p:cNvPr id="4" name="Subtítulo 3"/>
          <p:cNvSpPr>
            <a:spLocks noGrp="1"/>
          </p:cNvSpPr>
          <p:nvPr>
            <p:ph type="subTitle" idx="1"/>
          </p:nvPr>
        </p:nvSpPr>
        <p:spPr>
          <a:xfrm>
            <a:off x="1028700" y="1403648"/>
            <a:ext cx="4800600" cy="5112568"/>
          </a:xfrm>
        </p:spPr>
        <p:txBody>
          <a:bodyPr/>
          <a:lstStyle/>
          <a:p>
            <a:endParaRPr lang="es-MX" sz="1200" dirty="0"/>
          </a:p>
          <a:p>
            <a:r>
              <a:rPr lang="es-MX" sz="1400" b="1" dirty="0" smtClean="0">
                <a:solidFill>
                  <a:schemeClr val="tx1"/>
                </a:solidFill>
              </a:rPr>
              <a:t>Art. 84 – Fracción XXI </a:t>
            </a:r>
            <a:r>
              <a:rPr lang="es-MX" sz="1400" b="1" dirty="0">
                <a:solidFill>
                  <a:schemeClr val="tx1"/>
                </a:solidFill>
              </a:rPr>
              <a:t>A </a:t>
            </a:r>
            <a:endParaRPr lang="es-MX" sz="1400" dirty="0">
              <a:solidFill>
                <a:schemeClr val="tx1"/>
              </a:solidFill>
            </a:endParaRPr>
          </a:p>
          <a:p>
            <a:pPr algn="just"/>
            <a:endParaRPr lang="es-MX" sz="1200" dirty="0" smtClean="0">
              <a:solidFill>
                <a:schemeClr val="tx1"/>
              </a:solidFill>
            </a:endParaRPr>
          </a:p>
          <a:p>
            <a:pPr algn="just"/>
            <a:r>
              <a:rPr lang="es-MX" sz="1200" dirty="0" smtClean="0">
                <a:solidFill>
                  <a:schemeClr val="tx1"/>
                </a:solidFill>
              </a:rPr>
              <a:t>Es </a:t>
            </a:r>
            <a:r>
              <a:rPr lang="es-MX" sz="1200" dirty="0">
                <a:solidFill>
                  <a:schemeClr val="tx1"/>
                </a:solidFill>
              </a:rPr>
              <a:t>importante precisar que anteriormente el Secretariado Ejecutivo formaba parte de la estructura orgánica de la Secretaría de Seguridad Pública, dependiendo en el ámbito presupuestal de la misma, incluyendo la plantilla de personal que lo conformaba, sin embargo, como se puede apreciar en el Reglamento Interior del Secretariado Ejecutivo del Consejo Estatal de Seguridad Pública, publicado en el Periódico Oficial del Estado el 5 de agosto de 2016, se dispone su desincorporación de la Secretaría de Seguridad Pública del Estado y de conformidad con lo señalado en el Artículo 45 de la Ley del Sistema de Seguridad Pública del Estado, se determina su adscripción al Despacho del Ejecutivo del Estado, para la debida coordinación, planeación y supervisión de las acciones que se realicen en materia de seguridad pública.</a:t>
            </a:r>
          </a:p>
          <a:p>
            <a:pPr algn="just"/>
            <a:r>
              <a:rPr lang="es-MX" sz="1200" dirty="0">
                <a:solidFill>
                  <a:schemeClr val="tx1"/>
                </a:solidFill>
              </a:rPr>
              <a:t>Es así, que al ser una Institución de reciente creación, y al encontrarnos frente a un contexto de austeridad, mismo que se formalizó mediante el Acuerdo para la Austeridad Gubernamental en el Estado de San Luis Potosí, publicado en el Periódico Oficial del Estado, el 13 de enero de 2017, específicamente en su artículo 5º, a través de las Instancias gubernamentales competentes se determinó que la plantilla de personal existente, que presupuestalmente depende de la Secretaría de Seguridad Pública, continuara sus labores en las diversas áreas que conforman al Secretariado Ejecutivo, por lo que la normatividad laboral que aplica a dicho personal es aquella que rige a la Secretaría de Seguridad Pública. </a:t>
            </a:r>
            <a:endParaRPr lang="es-MX" sz="1200" i="1" dirty="0">
              <a:solidFill>
                <a:schemeClr val="tx1"/>
              </a:solidFill>
            </a:endParaRPr>
          </a:p>
        </p:txBody>
      </p:sp>
    </p:spTree>
    <p:extLst>
      <p:ext uri="{BB962C8B-B14F-4D97-AF65-F5344CB8AC3E}">
        <p14:creationId xmlns:p14="http://schemas.microsoft.com/office/powerpoint/2010/main" val="40167680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536</TotalTime>
  <Words>292</Words>
  <Application>Microsoft Office PowerPoint</Application>
  <PresentationFormat>Presentación en pantalla (4:3)</PresentationFormat>
  <Paragraphs>7</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Imelda Cruz Aguilar</cp:lastModifiedBy>
  <cp:revision>15</cp:revision>
  <dcterms:created xsi:type="dcterms:W3CDTF">2018-10-26T21:26:18Z</dcterms:created>
  <dcterms:modified xsi:type="dcterms:W3CDTF">2021-08-09T19:57:56Z</dcterms:modified>
</cp:coreProperties>
</file>