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492" r:id="rId2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76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522055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270348" name="5 Rectángulo"/>
          <p:cNvSpPr>
            <a:spLocks noChangeArrowheads="1"/>
          </p:cNvSpPr>
          <p:nvPr/>
        </p:nvSpPr>
        <p:spPr bwMode="auto">
          <a:xfrm>
            <a:off x="1447065" y="525463"/>
            <a:ext cx="5219700" cy="76082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s-MX" altLang="es-MX" sz="1200" b="1" i="1" dirty="0" smtClean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DEPARTAMENTO DE TECNOLOGÍAS DE LA INFORMACIÓN Y COMUNICACIÓN (</a:t>
            </a:r>
            <a:r>
              <a:rPr lang="es-MX" altLang="es-MX" sz="1200" b="1" i="1" dirty="0" err="1" smtClean="0">
                <a:latin typeface="Arial" panose="020B0604020202020204" pitchFamily="34" charset="0"/>
              </a:rPr>
              <a:t>TIC’s</a:t>
            </a:r>
            <a:r>
              <a:rPr lang="es-MX" altLang="es-MX" sz="1200" b="1" i="1" dirty="0" smtClean="0">
                <a:latin typeface="Arial" panose="020B0604020202020204" pitchFamily="34" charset="0"/>
              </a:rPr>
              <a:t>)</a:t>
            </a: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  <a:defRPr/>
            </a:pPr>
            <a:endParaRPr lang="es-ES_tradnl" altLang="es-MX" sz="12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OBJETIVO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_tradnl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s-MX" altLang="es-MX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Gestionar los servicios tecnológicos de información del instituto, para contribuir con la mejora de la prestación de los servicios educativos y coadyuvar en su coordinación.</a:t>
            </a: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es-ES" altLang="es-MX" sz="1200" b="1" i="1" dirty="0">
                <a:solidFill>
                  <a:srgbClr val="000000"/>
                </a:solidFill>
                <a:latin typeface="Arial" panose="020B0604020202020204" pitchFamily="34" charset="0"/>
              </a:rPr>
              <a:t>FUNCIONES 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Desarrollar e implementar los sistemas que requiere el instituto para automatizar sus procesos, además actualizar y mantener en buen funcionamiento aquellos que se están utilizando.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Desarrollar, administrar y mantener actualizado el sitio web oficial e intranet del instituto.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Coordinar y supervisar la creación de cuentas y listado de correo electrónico institucional, mantenimiento y administración de los mismos.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Coordinar y supervisar la asistencia técnica y mantenimiento a los servicios administrados de equipo de cómputo, servidores, equipo audiovisual, así como de red de datos.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Administrar y resguardar con apoyo de las áreas correspondientes, las bases de datos, de vídeo, así como información que se genere o se concentre en los sitios de grabación del instituto, estableciendo los controles necesarios para su resguardo, acceso y utilización, en coordinación con la Subdirección de Servicios Administrativos.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Coordinar la asesoría y asistencia técnica en materia de tecnologías de la información y comunicación del instituto.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Elaborar normas y estándares en materia de tecnologías de la información y comunicación y vigilar su cumplimiento.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Atender la normatividad en materia de transparencia, protección de datos, archivo y control interno. 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</a:rPr>
              <a:t>Atender </a:t>
            </a:r>
            <a:r>
              <a:rPr lang="es-MX" sz="1200" dirty="0">
                <a:latin typeface="Arial" panose="020B0604020202020204" pitchFamily="34" charset="0"/>
              </a:rPr>
              <a:t>la normatividad en materia de transparencia, protección de datos, archivo y control interno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Atender las actividades del Sistema de Calidad institucional como parte de la mejora</a:t>
            </a:r>
          </a:p>
          <a:p>
            <a:pPr algn="just" eaLnBrk="1" fontAlgn="ctr" hangingPunct="1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defRPr/>
            </a:pPr>
            <a:endParaRPr lang="es-ES" altLang="es-MX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391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2391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98833"/>
              </p:ext>
            </p:extLst>
          </p:nvPr>
        </p:nvGraphicFramePr>
        <p:xfrm>
          <a:off x="1520825" y="8388885"/>
          <a:ext cx="5257800" cy="58737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General</a:t>
                      </a: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Jaime Martínez Hernández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29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25</Words>
  <Application>Microsoft Office PowerPoint</Application>
  <PresentationFormat>Presentación en pantalla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Wingdings</vt:lpstr>
      <vt:lpstr>Times New Roman</vt:lpstr>
      <vt:lpstr>Diseño predeterminado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2021-02-03T18:50:04Z</dcterms:modified>
</cp:coreProperties>
</file>