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52" r:id="rId2"/>
    <p:sldId id="353" r:id="rId3"/>
    <p:sldId id="354" r:id="rId4"/>
    <p:sldId id="355" r:id="rId5"/>
    <p:sldId id="356" r:id="rId6"/>
    <p:sldId id="357" r:id="rId7"/>
    <p:sldId id="358" r:id="rId8"/>
    <p:sldId id="359" r:id="rId9"/>
    <p:sldId id="360" r:id="rId10"/>
    <p:sldId id="361" r:id="rId11"/>
    <p:sldId id="362" r:id="rId12"/>
    <p:sldId id="363" r:id="rId13"/>
    <p:sldId id="364" r:id="rId14"/>
    <p:sldId id="365"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92" d="100"/>
          <a:sy n="92" d="100"/>
        </p:scale>
        <p:origin x="1230" y="90"/>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05/08/2019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05/08/2019</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16653567"/>
              </p:ext>
            </p:extLst>
          </p:nvPr>
        </p:nvGraphicFramePr>
        <p:xfrm>
          <a:off x="827584" y="980728"/>
          <a:ext cx="7920879" cy="5650611"/>
        </p:xfrm>
        <a:graphic>
          <a:graphicData uri="http://schemas.openxmlformats.org/drawingml/2006/table">
            <a:tbl>
              <a:tblPr firstRow="1" firstCol="1" bandRow="1"/>
              <a:tblGrid>
                <a:gridCol w="1210813"/>
                <a:gridCol w="1078887"/>
                <a:gridCol w="1160211"/>
                <a:gridCol w="4470968"/>
              </a:tblGrid>
              <a:tr h="135234">
                <a:tc gridSpan="4">
                  <a:txBody>
                    <a:bodyPr/>
                    <a:lstStyle/>
                    <a:p>
                      <a:pPr algn="ctr">
                        <a:lnSpc>
                          <a:spcPct val="115000"/>
                        </a:lnSpc>
                        <a:spcAft>
                          <a:spcPts val="0"/>
                        </a:spcAft>
                      </a:pPr>
                      <a:r>
                        <a:rPr lang="es-MX" sz="900" dirty="0">
                          <a:effectLst/>
                          <a:latin typeface="Calibri" panose="020F0502020204030204" pitchFamily="34" charset="0"/>
                          <a:ea typeface="Calibri" panose="020F0502020204030204" pitchFamily="34" charset="0"/>
                          <a:cs typeface="Times New Roman" panose="02020603050405020304" pitchFamily="18" charset="0"/>
                        </a:rPr>
                        <a:t>JULIO 2019</a:t>
                      </a:r>
                    </a:p>
                  </a:txBody>
                  <a:tcPr marL="37754" marR="3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35234">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Municipio</a:t>
                      </a:r>
                    </a:p>
                  </a:txBody>
                  <a:tcPr marL="37754" marR="3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Fecha</a:t>
                      </a:r>
                    </a:p>
                  </a:txBody>
                  <a:tcPr marL="37754" marR="3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No. De Acuerdo</a:t>
                      </a:r>
                    </a:p>
                  </a:txBody>
                  <a:tcPr marL="37754" marR="3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dirty="0">
                          <a:effectLst/>
                          <a:latin typeface="Calibri" panose="020F0502020204030204" pitchFamily="34" charset="0"/>
                          <a:ea typeface="Calibri" panose="020F0502020204030204" pitchFamily="34" charset="0"/>
                          <a:cs typeface="Times New Roman" panose="02020603050405020304" pitchFamily="18" charset="0"/>
                        </a:rPr>
                        <a:t>Acuerdos</a:t>
                      </a:r>
                    </a:p>
                  </a:txBody>
                  <a:tcPr marL="37754" marR="3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5274148">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ARMADILLO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26/07/2019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CM/04/01.- La designación del Profesor Guillermo Ríos Bautista Secretario General del Ayuntamiento, como Secretario Ejecutivo del Consejo Municipal de Seguridad Pública.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CM/04/02.- Por conducto del Secretario Ejecutivo del Consejo Municipal de Seguridad Pública, se realicen las acciones necesarias para la integración e instalación del Comité Municipal de Consulta y Participación Ciudadana, a efecto de integrar a la sociedad del municipio en las tareas de seguridad pública. CM/04/03.- El compromiso del Secretario Ejecutivo de este Consejo de realizar las acciones necesarias para mantener actualizado el registro de personal de seguridad pública, por lo que se deberán coordinar, el Director de Seguridad Pública y el Supervisor del Consejo Estatal de Seguridad Pública, para el llenado de cédulas y elaboración de reportes mensuales.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CM/04/04.- El compromiso de las Policías Preventivas Municipal y Estatal, Policía Ministerial, así como Agente del Ministerio Público y Síndico Municipal, de rendir un informe mensual sobre la incidencia delictiva en el ámbito de su competencia dentro de las sesiones del Consejo Municipal de Seguridad. CM/04/05.- El compromiso de Presidencia Municipal, de realizar las acciones conducentes a  fin de que el personal de la Dirección de Seguridad Pública Municipal, cuente con su Certificado Único Policial.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CM/04/06.- El compromiso de Presidencia Municipal, de coadyuvar en la difusión con la ciudadanía consistente en 3,000 trípticos y 300 carteles de las campañas Un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Like</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por la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Prevencion</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trata de personas, Violencia de Genero, Desarme,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Extorision</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CM/04/07.- El compromiso de Presidencia Municipal, de dar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difusion</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 la Convocatoria del Primer Concurso Estatal de Dibujo y Pintura 2019 "Un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like</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por la Prevención" Uso responsable de las nuevas tecnologías.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CM/04/08.- El compromiso de Seguridad Pública del Estado y Seguridad Pública Municipal de elaborar e implementar el Plan Operativo de Verano 2019. CM/04/09.- El compromiso de Presidencia Municipal, de enviar oficio a las Instituciones Educativas para generar estrategias en el periodo vacacional; CM/04/10.- El compromiso del Municipio para el canje de armas, así como solicitar el apoyo a comerciantes para poder establecer un centro de canje en el Municipio.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CM/04/11.- El compromiso del Secretario General del Ayuntamiento de entregar el proyecto de inversión 2019 en materia de seguridad.</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CM/04/12.- El compromiso de las corporaciones de realizar recorridos de seguridad y vigilancia en la fiesta patronal de Santa Isabel y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Calletano</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CM/04/13.- Por unanimidad fecha para la próxima sesión del Consejo Municipal de Seguridad Pública siendo el día 22 de agosto 2019.</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53890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899689074"/>
              </p:ext>
            </p:extLst>
          </p:nvPr>
        </p:nvGraphicFramePr>
        <p:xfrm>
          <a:off x="755576" y="836712"/>
          <a:ext cx="7848874" cy="5608320"/>
        </p:xfrm>
        <a:graphic>
          <a:graphicData uri="http://schemas.openxmlformats.org/drawingml/2006/table">
            <a:tbl>
              <a:tblPr firstRow="1" firstCol="1" bandRow="1"/>
              <a:tblGrid>
                <a:gridCol w="1199805"/>
                <a:gridCol w="1069080"/>
                <a:gridCol w="1149664"/>
                <a:gridCol w="4430325"/>
              </a:tblGrid>
              <a:tr h="2302954">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CERRO DE SAN PEDRO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CM/09/24.- El compromiso de Seguridad Pública Municipal, Seguridad Pública del Estado de implementar el Plan Operativo de Verano 2019, de manera coordinada con personal del Ejercito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Méxicano</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CM/09/25.-  El compromiso del municipio de enviar oficio a las Instituciones Educativas para generar estrategias en el periodo vacacional para evitar robos en los planteles educativos. CM/09/26.- El compromiso de Seguridad Pública del Estado y de seguridad Pública Municipal de realizar recorridos de seguridad y vigilancia el día 16 de julio en la fiesta patronal de Planta del Carmen. CM/09/27.- El compromiso de Seguridad Pública del Estado y de seguridad Pública Municipal de realizar recorridos de seguridad y vigilancia el día 27 de julio en el tercer festival de cerveza artesanal.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CM/09/28.- El compromiso de Seguridad Pública del Estado y de seguridad Pública Municipal de realizar recorridos de seguridad y vigilancia el día 8 de agosto en la fiesta patronal de Portezuelo.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46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CM/25/25.-  El compromiso de Seguridad Pública Municipal, Seguridad Pública del Estado de implementar el Plan Operativo de Verano 2019, de manera coordinada con personal del Ejercito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Méxicano</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CM/25/26.- El compromiso del Inspector de Alcoholes en coordinación con Seguridad Pública Municipal y Seguridad Pública del Estado de implementar operativos anti alcohol en la cabecera municipal, con la finalidad que se cumpla la Normatividad de Ley.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CM/25/27.- El compromiso de Seguridad Pública Municipal, Ayuntamiento en coordinación con los integrantes del Consejo de activar la campaña  preventiva para el uso de casco, pintando bardas, realizando distribución de trípticos, lonas con información del reglamento y sanciones pecuniarias.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14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CM/32/31.- El compromiso de Seguridad Pública Municipal, Seguridad Pública del Estado de implementar el Plan Operativo de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CM/32/32.- El compromiso de Seguridad Pública Municipal, Seguridad Pública del Estado de implementar el Plan Operativo de la Feria Regional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CM/32/33.-  El compromiso del municipio para el apoyo y difusión por parte del Municipio para el canje de armas, así como solicitar el apoyo de la iniciativa privada para poder establecer un centro de canje en el municipio.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50423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708331512"/>
              </p:ext>
            </p:extLst>
          </p:nvPr>
        </p:nvGraphicFramePr>
        <p:xfrm>
          <a:off x="683568" y="1700808"/>
          <a:ext cx="7886700" cy="3641954"/>
        </p:xfrm>
        <a:graphic>
          <a:graphicData uri="http://schemas.openxmlformats.org/drawingml/2006/table">
            <a:tbl>
              <a:tblPr firstRow="1" firstCol="1" bandRow="1"/>
              <a:tblGrid>
                <a:gridCol w="1205587"/>
                <a:gridCol w="1074232"/>
                <a:gridCol w="1155205"/>
                <a:gridCol w="4451676"/>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CM/45/21.- El compromiso de Seguridad Pública Municipal, Seguridad Pública del Estado de implementar el Plan Operativo de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CM/45/22.- El compromiso de Seguridad Pública Municipal, de dar difusión a la campaña de Prevención del uso de casco y al reglamento de tránsito. CM/45/23.- El compromiso del municipio para el apoyo y difusión por parte del Municipio para el canje de armas, así como solicitar el apoyo de la iniciativa privada para poder establecer un centro de canje en el 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6727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22/07/2019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CM/56/22.- El compromiso de SEDENA de participar en el Camping del Municipio el día 24 de julio a las 11:00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CM/56/23.-  El compromiso de lar corporaciones de presentar en la próxima sesión en Plan Operativo de la feria regional de Villa de Arista "FERETO 2019" en cual implementaran de manera conjunta a partir del 13 al 21 de septiembre.  CM/56/24.- El compromiso del municipio para el apoyo y difusión por parte del Municipio para el canje de armas, así como solicitar el apoyo de la iniciativa privada y agricultores para poder establecer un centro de canje en el municipio. CM/56/25.- El compromiso de las corporaciones para realizar en manera conjunta recorridos con SEDENA el día del agrarista que será el 27 de septiembre. CM/56/26.- El compromiso de las corporaciones para realizar en manera conjunta recorridos con SEDENA en las comunidades con reporte de robo así como en las instalaciones de Santa Rita.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8298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42764989"/>
              </p:ext>
            </p:extLst>
          </p:nvPr>
        </p:nvGraphicFramePr>
        <p:xfrm>
          <a:off x="683568" y="2564904"/>
          <a:ext cx="7886699" cy="2367270"/>
        </p:xfrm>
        <a:graphic>
          <a:graphicData uri="http://schemas.openxmlformats.org/drawingml/2006/table">
            <a:tbl>
              <a:tblPr firstRow="1" firstCol="1" bandRow="1"/>
              <a:tblGrid>
                <a:gridCol w="1205587"/>
                <a:gridCol w="1074232"/>
                <a:gridCol w="1155204"/>
                <a:gridCol w="4451676"/>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CM/50/28.-  El compromiso de Seguridad Pública Municipal, Seguridad Pública del Estado de implementar el Plan Operativo de Verano 2019. CM/50/29.-  El compromiso de Seguridad Pública Municipal, Seguridad Pública del Estado y Dirección de comercio de visitar los comercios para que no obstruyan el área peatonal. CM/50/30.- El compromiso del municipio para el apoyo y difusión por parte del Municipio para el canje de armas, así como solicitar el apoyo de la iniciativa privada para poder establecer un centro de canje en el municipio.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11/07/2019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CM/53/24.- La Dirección de Seguridad Pública Municipal, en coordinación con la Dirección de Seguridad Pública del Estado y la Policía Investigadora se implementara el Plan operativo de Verano 201.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EBANO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12/07/2019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CM/16/21.- Por conducto de la Dirección de Seguridad Pública Municipal, en coordinación con la Dirección de Seguridad Pública del Estado y la Policía Investigadora se implementara el Plan operativo de Verano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59529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85523236"/>
              </p:ext>
            </p:extLst>
          </p:nvPr>
        </p:nvGraphicFramePr>
        <p:xfrm>
          <a:off x="1115616" y="1340768"/>
          <a:ext cx="7306380" cy="4548163"/>
        </p:xfrm>
        <a:graphic>
          <a:graphicData uri="http://schemas.openxmlformats.org/drawingml/2006/table">
            <a:tbl>
              <a:tblPr firstRow="1" firstCol="1" bandRow="1"/>
              <a:tblGrid>
                <a:gridCol w="1116878"/>
                <a:gridCol w="995188"/>
                <a:gridCol w="1070202"/>
                <a:gridCol w="4124112"/>
              </a:tblGrid>
              <a:tr h="1347604">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EL NARANJO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16/07/2019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CM/58/24.- Se aprueba el plan operativo “Verano 2019”, el cual se elaboró por conducto de la Dirección de Seguridad Pública Municipal y se implementará de manera coordinada con Seguridad Pública del Estado y Ministerial, presentando resultados en la siguiente Sesión de este Consejo.</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CM/58/25.- El Inspector de Alcoholes, en ´coordinación con la Dirección de Seguridad Pública Municipal, Seguridad Pública del Estado y Ministerial, se implementara operativos anti alcohol en los parajes turísticos, con la finalidad de hacer cumplir con la normativa legal.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351">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09/07/2019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CM/18/19.- Por conducto de la Dirección de Seguridad Pública Municipal, en coordinación con Seguridad Pública del Estado y la Policía Investigadora implementaran el Plan operativo de verano 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9154">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MATLAPA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04/07/2019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CM/57/22.- Por conducto de la Dirección de Seguridad Pública Municipal, se implementara el Plan operativo de verano 2019, en coordinación con las demás corporaciones policiales.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CM/57/23.- Por Conducto del inspector de alcoholes en coordinación con Seguridad Pública Municipal, se implementara recorridos de inspección en comunidades que han sido motivo de queja de venta clandestina de aguardiente.</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6054">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11/07/2019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CM/26/19.- Se aprueba el plan de operaciones “Verano 2019”, el cual se elaboró por conducto de la Dirección de Seguridad Pública Municipal, el cual se implementará de manera coordinada con Seguridad Pública del Estado y Ministerial, presentando los resultados del mismo en la siguiente Sesión. </a:t>
                      </a:r>
                      <a:b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CM/26/20: Por conducto de la Dirección de Seguridad Pública Municipal, Seguridad Pública del Estado y Ministerial, de implementar operatividad de seguridad y vigilancia durante las fiestas patronales de la comunidad de Santa Martha, las cuales se celebraran durante los días del 26 al 29 de Julio del presente año, presentando los resultados del mismo en la siguiente Sesión.</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8281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180317"/>
          <a:ext cx="7886700" cy="3641953"/>
        </p:xfrm>
        <a:graphic>
          <a:graphicData uri="http://schemas.openxmlformats.org/drawingml/2006/table">
            <a:tbl>
              <a:tblPr firstRow="1" firstCol="1" bandRow="1"/>
              <a:tblGrid>
                <a:gridCol w="1205587"/>
                <a:gridCol w="1074232"/>
                <a:gridCol w="1155205"/>
                <a:gridCol w="4451676"/>
              </a:tblGrid>
              <a:tr h="7283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07/07/2019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CM/34/21.- Por conducto de la Dirección de Seguridad Pública Municipal, se implementara el Plan operativo de verano 2019, en coordinación con Seguridad Pública del Estado, así como participara el Departamento de Protección Civil Municipal.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09/07/2019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CM/36/29.- Se aprueba el plan operativo “Verano 2019”, el cual se implementará de manera coordinada por conducto de las corporaciones policiales establecidas en el municipio, presentando los resultados del mismo en la siguiente Sesión.</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CM/36/30.- El compromiso de la Seguridad Pública Municipal, Seguridad Pública del Estado y Ministerial, de implementar operativos de seguridad y vigilancia en las Delegaciones de “La Palma, Tambaca y Damián Carmona”, con la finalidad de prevenir la incidencia delictiva.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TAMAZUNCHALE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12/07/2019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CM/37/11.- Se aprueba el plan de operaciones denominado “Verano 2019”, elaborado por la Dirección de Seguridad Púbica Municipal, el cual se implementará de manera coordinada con Seguridad Pública del Estado, Ministerial y personal del Ejército Mexicano, de elaborar y  presentar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CM/37/12.- El compromiso del Inspector de Alcoholes, en coordinación con Seguridad Pública Municipal y Seguridad Pública del Estado, implementar operativos anti alcohol en la cabecera municipal, con la finalidad que se cumpla la normativa de Ley.</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84302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1082043" y="1825625"/>
          <a:ext cx="6979914" cy="4351338"/>
        </p:xfrm>
        <a:graphic>
          <a:graphicData uri="http://schemas.openxmlformats.org/drawingml/2006/table">
            <a:tbl>
              <a:tblPr firstRow="1" firstCol="1" bandRow="1"/>
              <a:tblGrid>
                <a:gridCol w="1066973"/>
                <a:gridCol w="950721"/>
                <a:gridCol w="1022383"/>
                <a:gridCol w="3939837"/>
              </a:tblGrid>
              <a:tr h="1289285">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19/07/2019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CM/39/29.- Se aprueba el plan operativo “Verano 2019”, el cual se elaboró por conducto de la Dirección de Seguridad Pública Municipal y se implementará de manera coordinada con Seguridad Pública del Estado y Ministerial, presentando resultados en la siguiente Sesión de este Consejo.</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CM/39/30.- La Dirección de Seguridad Pública Municipal, Seguridad Pública del Estado y Ministerial, implementaran operativos de seguridad y vigilancia en evento público masivo a celebrarse el día de 22 de Julio del presente año, a las 13:00 hrs., en la zona norte de este municipio.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1607">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TANLAJAS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10/07/2019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CM/41/18.- Por conducto de la Dirección de Seguridad Pública Municipal, en coordinación con Seguridad Pública del Estado y la Policía Investigadora implementaran el Plan operativo de verano 2019.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CM/41/19.- Por conducto de la Dirección de Seguridad Pública Municipal, en coordinación con Seguridad Pública del Estado y la Policía Investigadora implementaran el Plan operativo de seguridad y vigilancia durante la celebración de las Fiestas Patronales del 20 al 27 de Julio.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CM/41/20.- La Dirección de seguridad Pública Municipal se coordinara con las corporaciones policiales para implementar recorridos en caminos rurales para combatir el delito de abigeato, derivado de las quejas de los socios ganaderos.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0446">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10/07/2019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CM/54/32.- Se aprueba el plan operativo “Verano 2019”, presentado por conducto de la Dirección de Seguridad Pública Municipal, el cual se implementará coordinadamente con Seguridad Pública del Estado, Ministerial y personal del Ejército, presentando los resultados del mismo en la siguiente Sesión. </a:t>
                      </a:r>
                      <a:b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CM/54/33: El compromiso de la Seguridad Pública Municipal, Seguridad Pública del Estado y Ministerial, de implementar operativos de seguridad y vigilancia en la cabecera municipal, con la finalidad de disminuir la incidencia delictiva de robo.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33030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24766236"/>
              </p:ext>
            </p:extLst>
          </p:nvPr>
        </p:nvGraphicFramePr>
        <p:xfrm>
          <a:off x="1259632" y="1556792"/>
          <a:ext cx="6730630" cy="4416552"/>
        </p:xfrm>
        <a:graphic>
          <a:graphicData uri="http://schemas.openxmlformats.org/drawingml/2006/table">
            <a:tbl>
              <a:tblPr firstRow="1" firstCol="1" bandRow="1"/>
              <a:tblGrid>
                <a:gridCol w="1028867"/>
                <a:gridCol w="916766"/>
                <a:gridCol w="985869"/>
                <a:gridCol w="3799128"/>
              </a:tblGrid>
              <a:tr h="1709454">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CATORCE</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17/07/2019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CM/06/025.- El compromiso de la Dirección De Seguridad Pública Municipal de implementar y coordinar el operativo verano 2019, en coordinación con corporaciones de Seguridad Pública Estatal, Militar, con el fin de garantizar la seguridad en estas vacaciones y en donde también hay que estar al pendiente en el exterior de escuelas educativas, para prevenir robos. Informando de los resultados en la próxima sesión de consejo.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CM/06/026.- El compromiso de la Dirección de Seguridad Pública Municipal de implementar el dispositivo de seguridad y vigilancia con motivo del festival de música negrito ventura, que inicio el pasado doce de julio y culminara el doce de agosto de los corrientes, informando de los resultados en la siguiente sesión de consejo.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0264">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03/07/2019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CM/07/26.- El H. Ayuntamiento se compromete a través de la dirección de seguridad pública municipal a implementar el operativo de seguridad y vigilancia verano 2019, encaminado a garantizar la seguridad de los visitantes y habitantes de Cedral, así como prevenir robos a escuelas y a habitantes del municipio. Informando resultados en la próxima sesión.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CM/07/027.- El compromiso de la dirección de seguridad pública municipal de implementar el dispositivo “ Feria Regional De Cedral 2019” iniciando los festejos el día 17 de julio al 17 de agosto, en coordinación con Protección Civil Municipal, Estatal, Policía Estatal, Sedena, Policías Municipales De Catorce, Vanegas, Matehuala Y Villa De La Paz así como corporaciones de auxilio y rescate. Se informa por parte del secretario del ayuntamiento que se contrataran 25 personas para que realicen funciones de seguridad pública durante eventos de feria.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620">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12/07/2019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CM/15/023.- se realiza el compromiso de la dirección de seguridad pública municipal en coordinación con seguridad pública del estado de implementar el dispositivo verano 2019, para brindar seguridad, vigilancia y prevenir robos a escuelas. Informando los resultados en la próxima sesión de consejo.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15217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45799" y="1825625"/>
          <a:ext cx="7852402" cy="4351337"/>
        </p:xfrm>
        <a:graphic>
          <a:graphicData uri="http://schemas.openxmlformats.org/drawingml/2006/table">
            <a:tbl>
              <a:tblPr firstRow="1" firstCol="1" bandRow="1"/>
              <a:tblGrid>
                <a:gridCol w="1200344"/>
                <a:gridCol w="1069561"/>
                <a:gridCol w="1150181"/>
                <a:gridCol w="4432316"/>
              </a:tblGrid>
              <a:tr h="181305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02/07/2019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CM/44/23.- El H. Ayuntamiento se compromete a través de la dirección de seguridad pública municipal a implementar el operativo de seguridad y vigilancia verano 2019, encaminado a garantizar la seguridad de los visitantes y habitantes de Vanegas, así como prevenir robos a escuelas. Informando resultados en la próxima sesión.</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CM/44/24.- El compromiso el licenciado Jesús Mireles Palacios, cuarto visitador de la comisión estatal de derechos humanos,   de implementar un curso capacitación dirigido a los elementos de la policía municipal así como al síndico, representante de PPNNA, el próximo once de julio, con el tema de detención en flagrancia, atención a menores. Informando resultados en la próxima sesión.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044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CM/07/027.- El compromiso de la dirección de seguridad pública municipal de implementar el dispositivo verano 2019, para brindar seguridad, vigilancia y prevenir robos a escuelas. Informando los resultados en la próxima sesión de consejo.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CM/07/028.- El compromiso del h. ayuntamiento  de solicitar a los organizadores de fiestas y solicitantes de permiso, garantizar seguridad de evento contratando a alguna corporación de seguridad pública. Para prevenir delitos y faltas administrativas.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83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CM/07/00/26.- El compromiso del C. Armando Torres Presidente Municipal de gestionar recursos para que se tenga un velador en cada escuela, para prevenir el delito de robo. Informando de los resultados en la próxima sesión de consejo.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CM/07/00/27.- El compromiso del ayuntamiento a través de la secretaria general del ayuntamiento de exhortar a organizadores de fiestas patronales y particulares de contratar seguridad para sus eventos.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03884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362415"/>
          <a:ext cx="7886699" cy="3277758"/>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CMSP/08/028.- Por conducto de la Dirección de Comercio y los responsables de la Dirección de Seguridad Pública Municipal y Seguridad Pública del Estado, implementaran supervisiones a establecimientos con venta de bebidas alcohólicas y de seguridad y vigilancia.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CMSP/08/029.- Por conducto de la Dirección de Seguridad Pública Municipal y Seguridad Pública del Estado, implementaran el plan operativo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CMSP/11/025.- Por conducto de la Dirección de Seguridad Pública Municipal y Seguridad Pública del Estado, implementaran el plan operativo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02/07/2019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CMSP/19/033.- Por conducto del Inspector de Alcoholes Municipal y los responsables de la Dirección de Seguridad Pública Municipal y Seguridad Pública del Estado, implementaran supervisiones a establecimientos con venta de bebidas alcohólicas y de seguridad y vigilancia.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CMSP/19/034.- Por conducto de la Dirección de Seguridad Pública Municipal y Seguridad Pública del Estado, implementaran el plan operativo “Verano 2019”.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CMSP/19/035.- Por conducto de Presidencia Municipal, enviaran un oficio a los Directores de los planteles educativos del Municipio y Jueces Auxiliares, para que durante el periodo vacacional de verano, resguarden sus equipos de cómputo y de valor, con la finalidad de inhibir el delito de robo y de daños.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61619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089268"/>
          <a:ext cx="7886699" cy="3824051"/>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01/07/2019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CMSP/23/027.- Por conducto de la Dirección de Seguridad Pública Municipal y Seguridad Pública del Estado, implementaran el plan operativo “Verano 2019”.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CMSP/23/028.- Por conducto de Presidencia Municipal, enviaran un oficio a los Directores de los planteles educativos del Municipio y Jueces Auxiliares, para que durante el periodo vacacional de verano, resguarden sus equipos de cómputo y de valor, con la finalidad de inhibir el delito de robo y de daños.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CMSP/27/030.- Por conducto de la Dirección de Seguridad Pública Municipal, Seguridad Pública del Estado y Policía de Métodos de Investigación, implementaran operativos de seguridad y vigilancia en las fiestas patronales del Barrio de Santiago.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CMSP/27/031.- Por conducto de la Dirección de Seguridad Pública Municipal y Seguridad Pública del Estado, implementaran el plan operativo “Verano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CMSP/30/024.- Por unanimidad que por conducto de Seguridad Pública del Estado y 12/a. Zona Militar, se implementaran operativos de seguridad y vigilancia en las fiestas patronales de las Comunidades de Ojo de Agua y Laguna de Santo Domingo.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CMSP/30/025.- Por unanimidad el plan operativo “Verano 2019”, el cual implementaran Seguridad Pública del Estado.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CMSP/30/026.- Por conducto de Seguridad Pública del Estado, presentaran en la próxima sesión de Consejo el plan operativo “Fiestas Patronales de San Nicolás Tolentino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41700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20"/>
          <a:ext cx="7886699" cy="4006148"/>
        </p:xfrm>
        <a:graphic>
          <a:graphicData uri="http://schemas.openxmlformats.org/drawingml/2006/table">
            <a:tbl>
              <a:tblPr firstRow="1" firstCol="1" bandRow="1"/>
              <a:tblGrid>
                <a:gridCol w="1205587"/>
                <a:gridCol w="1074232"/>
                <a:gridCol w="1155204"/>
                <a:gridCol w="4451676"/>
              </a:tblGrid>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08/07/2019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CMSP/31/027.- Por unanimidad que por conducto de la Dirección de Seguridad Pública Municipal y Seguridad Pública del Estado, implementaran el plan operativo “Verano 2019”.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CMSP/31/028.- Por conducto de Presidencia Municipal, enviaran un oficio a los Jueces Auxiliares, para que durante el periodo vacacional de verano, en coordinación con las Asociaciones de Padres de familia, resguarden los equipos de cómputo y de valor de los planteles educativos, con la finalidad de inhibir el delito de robo y de daños.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17/07/2019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CM/02/032.- Se designa a la Lic. Viridiana Pérez Izeta, como Secretaria Ejecutiva de este consejo por el periodo  2019 -2021.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CM/02/033.- Por conducto de la Dirección de Seguridad Pública Municipal, Seguridad Pública del Estado y Policía Ministerial, implementaran un dispositivo de seguridad y vigilancia por las noches para prevenir y combatir el delito de robo a comercio en la cabecera municipal.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CM/02/034.- Por conducto de  Seguridad Pública Municipal y Seguridad Pública del Estado, se implementara el plan operativo “Verano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16/07/2019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CM/05/036.- Por conducto de  Seguridad Pública Municipal y Seguridad Pública del Estado, se implementara el plan operativo “Verano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CM/05/037.- Por conducto de las autoridades municipales se distribuirán en el municipio diversos poster y cartelones relacionados con la prevención del delito y los derechos humanos, mismos que son entregados por la representante de la Comisión Estatal de los Derechos Humanos en la Zona Media.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96980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1322730" y="1714151"/>
          <a:ext cx="6498540" cy="4574286"/>
        </p:xfrm>
        <a:graphic>
          <a:graphicData uri="http://schemas.openxmlformats.org/drawingml/2006/table">
            <a:tbl>
              <a:tblPr firstRow="1" firstCol="1" bandRow="1"/>
              <a:tblGrid>
                <a:gridCol w="993388"/>
                <a:gridCol w="885154"/>
                <a:gridCol w="951874"/>
                <a:gridCol w="3668124"/>
              </a:tblGrid>
              <a:tr h="1650507">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24/07/2019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CM/10/036.- Por conducto de  Seguridad Pública Municipal y Seguridad Pública del Estado, se implementara el plan operativo “Verano 2019”.</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CM/10/037.- Por conducto de las autoridades municipales se apoyara la Campaña de Desarme Voluntario que emprenderá la SEDENA y Gobierno del Estado del 15 de agosto al 10 de septiembre del presente año.   </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CM/10/038.- La  Dirección de Seguridad Pública Municipal, Seguridad Pública del Estado y Policía Ministerial del Estado, implementaran un dispositivo de seguridad y vigilancia en las Fiestas Patronales y Ejidales de las comunidades de Colonia Italiana 25 de julio, Tanque de los Ángeles 02 de agosto, San Juan del Meco 13 de agosto y Barrio del Pueblo y la Memela el 15 de agosto del presente año.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0554">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19/07/2019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CM/17/031.- Por conducto de la Dirección de Seguridad Pública Municipal, Seguridad Pública del Estado y Policía Ministerial, implementaran un dispositivo de seguridad y vigilancia para prevenir y combatir el delito de robo a interior de planteles educativos ubicados en comunidades sobre la Carretera Federal No. 57. </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CM/17/032.- Por conducto de  Seguridad Pública Municipal y Seguridad Pública del Estado, se implementara el plan operativo “Verano 2019”.</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CM/17/033.- Por conducto de la Dirección de Seguridad Pública Municipal, Seguridad Pública del Estado y Policía Ministerial, se implementara un dispositivo de seguridad y vigilancia para prevenir el delito en las Fiestas Patronales de las Comunidades de Abrego y Pozas de Santa Ana a celebrarse del 24 al 27 de julio del presente año.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277">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23/07/2019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CM/24/032.- Por conducto de  Seguridad Pública Municipal y Seguridad Pública del Estado, se implementara el plan operativo “Verano 2019”.</a:t>
                      </a:r>
                      <a:b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CM/24/033.- Por conducto de las autoridades municipales y organismos empresariales se apoyara la Campaña de Desarme Voluntario que emprenderá la SEDENA y Gobierno del Estado del 15 de agosto al 10 de septiembre del presente año.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92505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362415"/>
          <a:ext cx="7886699" cy="3277758"/>
        </p:xfrm>
        <a:graphic>
          <a:graphicData uri="http://schemas.openxmlformats.org/drawingml/2006/table">
            <a:tbl>
              <a:tblPr firstRow="1" firstCol="1" bandRow="1"/>
              <a:tblGrid>
                <a:gridCol w="1205587"/>
                <a:gridCol w="1074232"/>
                <a:gridCol w="1155204"/>
                <a:gridCol w="4451676"/>
              </a:tblGrid>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CM/51/031.- Por conducto de  Seguridad Pública Municipal y Seguridad Pública del Estado, se implementara el plan operativo “Verano 2019”.</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CM/51/032.- Por conducto  del Inspector de Alcoholes del municipio en coordinación con la Dirección de Seguridad Pública Municipal y Seguridad Pública del Estado realizaran inspecciones para verificar que los comercios con venta de bebidas embriagantes en el municipio cuenten con el permiso correspondiente.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CM/51/033.- Por conducto de la Dirección de Seguridad Pública Municipal, Seguridad Pública del Estado y Policía Ministerial, se implementara un dispositivo de seguridad y vigilancia para prevenir el delito en las Fiestas Patronales de las Comunidades de San Ignacio el próximo 31 de julio, San Lorenzo el 10 de agosto y en el Jaguey el 15 de agosto del presente año.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26/07/2019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CM/52/032.- por conducto de  Seguridad Pública Municipal y Seguridad Pública del Estado, se implementara el plan operativo “Verano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CM/52/033.-  la Dirección de Seguridad Pública Municipal y Seguridad Pública del Estado, implementaran un dispositivo de seguridad y vigilancia para resguardar evento social masivo a realizarse en la Comunidad de Puerta del Rio el próximo 29 de julio del presente año.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628650" y="2362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2963911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TotalTime>
  <Words>2720</Words>
  <Application>Microsoft Office PowerPoint</Application>
  <PresentationFormat>Presentación en pantalla (4:3)</PresentationFormat>
  <Paragraphs>179</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Thalia Moreno Chiquito</cp:lastModifiedBy>
  <cp:revision>62</cp:revision>
  <dcterms:created xsi:type="dcterms:W3CDTF">2018-10-26T21:26:18Z</dcterms:created>
  <dcterms:modified xsi:type="dcterms:W3CDTF">2019-08-05T19:55:25Z</dcterms:modified>
</cp:coreProperties>
</file>