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07" r:id="rId2"/>
    <p:sldId id="409" r:id="rId3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370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8" name="Group 18"/>
          <p:cNvGrpSpPr>
            <a:grpSpLocks/>
          </p:cNvGrpSpPr>
          <p:nvPr/>
        </p:nvGrpSpPr>
        <p:grpSpPr bwMode="auto">
          <a:xfrm>
            <a:off x="1587499" y="8279626"/>
            <a:ext cx="5124451" cy="771525"/>
            <a:chOff x="994" y="5112"/>
            <a:chExt cx="3246" cy="338"/>
          </a:xfrm>
        </p:grpSpPr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780506" y="8766779"/>
            <a:ext cx="29860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30" name="36 Rectángulo"/>
          <p:cNvSpPr>
            <a:spLocks noChangeArrowheads="1"/>
          </p:cNvSpPr>
          <p:nvPr/>
        </p:nvSpPr>
        <p:spPr bwMode="auto">
          <a:xfrm>
            <a:off x="1985963" y="8318431"/>
            <a:ext cx="4575175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5912" y="1009650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598613" y="8269872"/>
            <a:ext cx="5113337" cy="771525"/>
            <a:chOff x="1587500" y="8097654"/>
            <a:chExt cx="5141912" cy="771525"/>
          </a:xfrm>
        </p:grpSpPr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1587500" y="8097654"/>
              <a:ext cx="5141912" cy="771525"/>
              <a:chOff x="994" y="5112"/>
              <a:chExt cx="3246" cy="338"/>
            </a:xfrm>
          </p:grpSpPr>
          <p:sp>
            <p:nvSpPr>
              <p:cNvPr id="22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2743199" y="8480032"/>
              <a:ext cx="29860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1" name="36 Rectángulo"/>
            <p:cNvSpPr>
              <a:spLocks noChangeArrowheads="1"/>
            </p:cNvSpPr>
            <p:nvPr/>
          </p:nvSpPr>
          <p:spPr bwMode="auto">
            <a:xfrm>
              <a:off x="1948656" y="8136459"/>
              <a:ext cx="4575175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9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19939</TotalTime>
  <Words>508</Words>
  <Application>Microsoft Office PowerPoint</Application>
  <PresentationFormat>Presentación en pantalla (4:3)</PresentationFormat>
  <Paragraphs>47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2021-01-07T18:35:48Z</dcterms:modified>
</cp:coreProperties>
</file>