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1549" r:id="rId2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76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1" indent="-28567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79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7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0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509057-3B22-4A38-946D-2CF6F7FCDF6B}" type="slidenum">
              <a:rPr lang="es-ES_tradnl" altLang="es-MX">
                <a:latin typeface="Times New Roman" panose="02020603050405020304" pitchFamily="18" charset="0"/>
              </a:rPr>
              <a:pPr/>
              <a:t>1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298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64515" name="Rectangle 20"/>
          <p:cNvSpPr>
            <a:spLocks noChangeArrowheads="1"/>
          </p:cNvSpPr>
          <p:nvPr/>
        </p:nvSpPr>
        <p:spPr bwMode="auto">
          <a:xfrm>
            <a:off x="1538007" y="526562"/>
            <a:ext cx="5219700" cy="834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MX" altLang="es-MX" b="1" i="1" dirty="0">
              <a:solidFill>
                <a:srgbClr val="FF0000"/>
              </a:solidFill>
            </a:endParaRPr>
          </a:p>
          <a:p>
            <a:pPr algn="ctr"/>
            <a:r>
              <a:rPr lang="es-MX" altLang="es-MX" b="1" i="1" dirty="0" smtClean="0"/>
              <a:t>PREFECTO</a:t>
            </a:r>
            <a:endParaRPr lang="es-MX" altLang="es-MX" b="1" i="1" dirty="0"/>
          </a:p>
          <a:p>
            <a:pPr eaLnBrk="1" hangingPunct="1"/>
            <a:endParaRPr lang="es-ES_tradnl" altLang="es-MX" b="1" i="1" dirty="0"/>
          </a:p>
          <a:p>
            <a:pPr eaLnBrk="1" hangingPunct="1">
              <a:spcAft>
                <a:spcPts val="1200"/>
              </a:spcAft>
            </a:pPr>
            <a:r>
              <a:rPr lang="es-ES_tradnl" altLang="es-MX" b="1" i="1" dirty="0"/>
              <a:t>OBJETIVO</a:t>
            </a:r>
          </a:p>
          <a:p>
            <a:pPr algn="just" eaLnBrk="1" hangingPunct="1">
              <a:spcAft>
                <a:spcPts val="1200"/>
              </a:spcAft>
            </a:pPr>
            <a:r>
              <a:rPr lang="es-MX" altLang="es-MX" dirty="0"/>
              <a:t>	Dar seguimiento a la asistencia del personal docente que imparte cátedra en la Institución.</a:t>
            </a:r>
          </a:p>
          <a:p>
            <a:pPr algn="just">
              <a:spcAft>
                <a:spcPts val="1200"/>
              </a:spcAft>
            </a:pPr>
            <a:r>
              <a:rPr lang="es-ES" altLang="es-MX" b="1" i="1" dirty="0" smtClean="0"/>
              <a:t>FUNCIONES </a:t>
            </a:r>
            <a:endParaRPr lang="es-ES" altLang="es-MX" b="1" i="1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Elaborar los informes correspondientes a los horarios de clase, entradas y salidas de los docentes.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Inspeccionar las entradas, salidas y permanencia del personal docente.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Elaborar un reporte diario de faltas y retardos del personal docente y entregar el control de asistencia de los mismos </a:t>
            </a:r>
            <a:r>
              <a:rPr lang="es-MX" dirty="0" smtClean="0"/>
              <a:t>al Departamento de Recursos Humanos.</a:t>
            </a:r>
            <a:endParaRPr 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Distribuir volantes, oficios, circulares y demás documentación oficial a los docentes.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Supervisar la entrada y salida de las instalaciones del personal docente e informar al Departamento de Recursos Humanos. </a:t>
            </a:r>
            <a:endParaRPr lang="es-MX" dirty="0" smtClean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Elaborar </a:t>
            </a:r>
            <a:r>
              <a:rPr lang="es-MX" altLang="es-MX" dirty="0"/>
              <a:t>el reporte de incidencias del personal docente y entregar </a:t>
            </a:r>
            <a:r>
              <a:rPr lang="es-MX" dirty="0"/>
              <a:t>al Departamento de Recursos Humanos.</a:t>
            </a: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Auxiliar a la División de Estudios Profesionales para el cumplimiento del Reglamento de Alumnos.</a:t>
            </a:r>
          </a:p>
          <a:p>
            <a:pPr algn="just">
              <a:buFont typeface="Wingdings" pitchFamily="2" charset="2"/>
              <a:buChar char="§"/>
            </a:pPr>
            <a:r>
              <a:rPr lang="es-MX" altLang="es-MX" dirty="0"/>
              <a:t>Promover el cumplimiento en el ámbito de su competencia lo establecido en el Sistema de Gestión Integral.</a:t>
            </a:r>
          </a:p>
          <a:p>
            <a:pPr algn="just">
              <a:buFont typeface="Wingdings" pitchFamily="2" charset="2"/>
              <a:buChar char="§"/>
            </a:pPr>
            <a:endParaRPr lang="es-MX" altLang="es-MX" dirty="0"/>
          </a:p>
          <a:p>
            <a:pPr algn="just">
              <a:buFont typeface="Wingdings" pitchFamily="2" charset="2"/>
              <a:buChar char="§"/>
            </a:pPr>
            <a:r>
              <a:rPr lang="es-MX" altLang="es-MX" dirty="0"/>
              <a:t>Ejecutar la normatividad expedida en materia de transparencia, archivo y control interno.</a:t>
            </a:r>
          </a:p>
          <a:p>
            <a:pPr algn="just">
              <a:buFont typeface="Wingdings" pitchFamily="2" charset="2"/>
              <a:buChar char="§"/>
            </a:pPr>
            <a:endParaRPr lang="es-MX" dirty="0">
              <a:solidFill>
                <a:srgbClr val="00B0F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es-MX" dirty="0">
                <a:solidFill>
                  <a:srgbClr val="000000"/>
                </a:solidFill>
              </a:rPr>
              <a:t>Estas 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0" indent="0" algn="just" eaLnBrk="1" hangingPunct="1">
              <a:spcAft>
                <a:spcPts val="1200"/>
              </a:spcAft>
            </a:pP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 eaLnBrk="1" hangingPunct="1">
              <a:buFont typeface="Wingdings" panose="05000000000000000000" pitchFamily="2" charset="2"/>
              <a:buChar char="§"/>
            </a:pPr>
            <a:endParaRPr lang="es-MX" altLang="es-MX" dirty="0"/>
          </a:p>
        </p:txBody>
      </p:sp>
      <p:sp>
        <p:nvSpPr>
          <p:cNvPr id="6452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6452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833614"/>
              </p:ext>
            </p:extLst>
          </p:nvPr>
        </p:nvGraphicFramePr>
        <p:xfrm>
          <a:off x="1576107" y="838296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Norberto Antonio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Gumesindo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58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16</Words>
  <Application>Microsoft Office PowerPoint</Application>
  <PresentationFormat>Presentación en pantalla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Wingdings</vt:lpstr>
      <vt:lpstr>Times New Roman</vt:lpstr>
      <vt:lpstr>Diseño predeterminado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2021-02-03T17:57:16Z</dcterms:modified>
</cp:coreProperties>
</file>