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6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688">
          <p15:clr>
            <a:srgbClr val="A4A3A4"/>
          </p15:clr>
        </p15:guide>
        <p15:guide id="2" orient="horz" pos="5208">
          <p15:clr>
            <a:srgbClr val="A4A3A4"/>
          </p15:clr>
        </p15:guide>
        <p15:guide id="3" orient="horz" pos="295" userDrawn="1">
          <p15:clr>
            <a:srgbClr val="A4A3A4"/>
          </p15:clr>
        </p15:guide>
        <p15:guide id="4" orient="horz" pos="2702">
          <p15:clr>
            <a:srgbClr val="A4A3A4"/>
          </p15:clr>
        </p15:guide>
        <p15:guide id="5" pos="2638">
          <p15:clr>
            <a:srgbClr val="A4A3A4"/>
          </p15:clr>
        </p15:guide>
        <p15:guide id="6" pos="4246">
          <p15:clr>
            <a:srgbClr val="A4A3A4"/>
          </p15:clr>
        </p15:guide>
        <p15:guide id="7" orient="horz" pos="1399">
          <p15:clr>
            <a:srgbClr val="A4A3A4"/>
          </p15:clr>
        </p15:guide>
        <p15:guide id="8" orient="horz" pos="4076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424">
          <p15:clr>
            <a:srgbClr val="A4A3A4"/>
          </p15:clr>
        </p15:guide>
        <p15:guide id="11" orient="horz" pos="3662">
          <p15:clr>
            <a:srgbClr val="A4A3A4"/>
          </p15:clr>
        </p15:guide>
        <p15:guide id="12" orient="horz" pos="643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0">
          <p15:clr>
            <a:srgbClr val="A4A3A4"/>
          </p15:clr>
        </p15:guide>
        <p15:guide id="15" pos="42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55" d="100"/>
          <a:sy n="55" d="100"/>
        </p:scale>
        <p:origin x="-2418" y="-96"/>
      </p:cViewPr>
      <p:guideLst>
        <p:guide orient="horz" pos="5688"/>
        <p:guide orient="horz" pos="5208"/>
        <p:guide orient="horz" pos="295"/>
        <p:guide orient="horz" pos="2702"/>
        <p:guide orient="horz" pos="1399"/>
        <p:guide orient="horz" pos="4076"/>
        <p:guide orient="horz" pos="5424"/>
        <p:guide orient="horz" pos="3662"/>
        <p:guide orient="horz" pos="643"/>
        <p:guide orient="horz" pos="5210"/>
        <p:guide pos="2638"/>
        <p:guide pos="4246"/>
        <p:guide pos="913"/>
        <p:guide pos="1000"/>
        <p:guide pos="42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928"/>
        <p:guide pos="220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8688" y="696913"/>
            <a:ext cx="2614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9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7653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grpSp>
        <p:nvGrpSpPr>
          <p:cNvPr id="27654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27660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7661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7662" name="Line 21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7663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7664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7655" name="Rectangle 24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7657" name="Text Box 13"/>
          <p:cNvSpPr txBox="1">
            <a:spLocks noChangeArrowheads="1"/>
          </p:cNvSpPr>
          <p:nvPr/>
        </p:nvSpPr>
        <p:spPr bwMode="auto">
          <a:xfrm>
            <a:off x="1616075" y="8686800"/>
            <a:ext cx="25193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Hector Manuel Enriquez González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27658" name="Text Box 27"/>
          <p:cNvSpPr txBox="1">
            <a:spLocks noChangeArrowheads="1"/>
          </p:cNvSpPr>
          <p:nvPr/>
        </p:nvSpPr>
        <p:spPr bwMode="auto">
          <a:xfrm>
            <a:off x="1581150" y="1011238"/>
            <a:ext cx="5159375" cy="618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 DE EDUCACIÓN FÍSICA 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Dirigir el desarrollo del programa de educación física y apoyar la formación de los niños.</a:t>
            </a: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clases de educación física a los niños.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Ensayar la escolta con los grados de  5º y 6º de primaria.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Sembrar y cuidar los surcos con los niños de la primaria.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actividades deportivas con los niños, dentro o fuera del albergue.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a los alumnos en la formación y a la hora del recreo.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Cuidar a los niños a la hora de la comida.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las actividades que se le solicite para el desarrollo escolar.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Salir con los niños a diferentes actividades o eventos cuando se requiera.</a:t>
            </a:r>
          </a:p>
          <a:p>
            <a:pPr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4103688" y="8220075"/>
            <a:ext cx="2678112" cy="928390"/>
            <a:chOff x="4103688" y="8220075"/>
            <a:chExt cx="2678112" cy="928390"/>
          </a:xfrm>
        </p:grpSpPr>
        <p:sp>
          <p:nvSpPr>
            <p:cNvPr id="27656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7659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19939</TotalTime>
  <Words>147</Words>
  <Application>Microsoft Office PowerPoint</Application>
  <PresentationFormat>Presentación en pantalla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Rafael Nieto</cp:lastModifiedBy>
  <cp:revision>1201</cp:revision>
  <cp:lastPrinted>2018-02-08T18:11:29Z</cp:lastPrinted>
  <dcterms:created xsi:type="dcterms:W3CDTF">2001-05-29T01:41:44Z</dcterms:created>
  <dcterms:modified xsi:type="dcterms:W3CDTF">2021-01-07T18:37:17Z</dcterms:modified>
</cp:coreProperties>
</file>