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47" r:id="rId2"/>
    <p:sldId id="450" r:id="rId3"/>
    <p:sldId id="451" r:id="rId4"/>
    <p:sldId id="452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8" autoAdjust="0"/>
    <p:restoredTop sz="94660"/>
  </p:normalViewPr>
  <p:slideViewPr>
    <p:cSldViewPr>
      <p:cViewPr varScale="1">
        <p:scale>
          <a:sx n="73" d="100"/>
          <a:sy n="73" d="100"/>
        </p:scale>
        <p:origin x="1098" y="78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05/08/2020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05/08/2020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588601"/>
              </p:ext>
            </p:extLst>
          </p:nvPr>
        </p:nvGraphicFramePr>
        <p:xfrm>
          <a:off x="683568" y="1628800"/>
          <a:ext cx="7886699" cy="325598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855933816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1021980787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3717687449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652257204"/>
                    </a:ext>
                  </a:extLst>
                </a:gridCol>
              </a:tblGrid>
              <a:tr h="182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JULIO  2020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61397"/>
                  </a:ext>
                </a:extLst>
              </a:tr>
              <a:tr h="18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Municipio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Acuerdo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Acuerdos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14484"/>
                  </a:ext>
                </a:extLst>
              </a:tr>
              <a:tr h="1522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CERRO DE SAN PEDRO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30/06/2020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CM/09/44.- El compromiso de las autoridades municipales de seguir implementando las medidas de seguridad, así como su difusión para prevenir el Covid-19.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CM/09/45.- El compromiso de Guardia Nacional, seguridad pública municipal, seguridad pública del estado de realizar recorridos de seguridad y vigilancia en la comunidad de Portezuelo, derivado del reporte de la población por jóvenes ingiriendo bebidas alcohólicas en la plaza principal,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465699"/>
                  </a:ext>
                </a:extLst>
              </a:tr>
              <a:tr h="13326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SALINAS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CM/25/52.- El compromiso de las autoridades municipales de seguir implementando los protocolos establecidos, así como de su difusión para prevenir contagios de COVID/19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CM/25/53.- El compromiso del Municipio de intensificar campaña contra la extorsión telefónica ya que salinas es el municipio que tiene más incidencias. Se realizara por medio de perifoneo, trípticos y redes sociales, se hará la coordinación con jueces auxiliares.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480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76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827353"/>
              </p:ext>
            </p:extLst>
          </p:nvPr>
        </p:nvGraphicFramePr>
        <p:xfrm>
          <a:off x="539552" y="1484784"/>
          <a:ext cx="7886699" cy="4241292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951615303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1440670248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1868528299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099804723"/>
                    </a:ext>
                  </a:extLst>
                </a:gridCol>
              </a:tblGrid>
              <a:tr h="1713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VENADO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CM/45/38.- El compromiso de las autoridades municipales de seguir implementando los protocolos establecidos, así como de su difusión para prevenir contagios de COVID/19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CM/45/39.  El compromiso de seguridad pública municipal y seguridad pública del estado de realizar recorridos de seguridad y vigilancia para prevenir robos a instituciones educativas y casa habitación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CM/45/40.  El compromiso de Protección Civil, seguridad pública municipal, seguridad pública del estado, la coordinación para la prevención de Huracanes, ciclones y tormentas atípicas.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620970"/>
                  </a:ext>
                </a:extLst>
              </a:tr>
              <a:tr h="3807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 DE ARISTA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Sin acuerdos generados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371603"/>
                  </a:ext>
                </a:extLst>
              </a:tr>
              <a:tr h="1713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 DE REYES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CM/50/54.-  El compromiso de las autoridades municipales de seguir implementando las medidas de seguridad, así como su difusión para prevenir el Covid-19.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CM/50/55. El compromiso de seguridad pública municipal y seguridad pública del estado de realizar recorridos de seguridad y vigilancia para prevenir robos a instituciones educativas y casa habitación.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CM/50/56. El compromiso de Protección Civil, seguridad pública municipal, seguridad pública del estado, la coordinación para la prevención de Huracanes, ciclones y tormentas atípicas.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930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42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229396"/>
              </p:ext>
            </p:extLst>
          </p:nvPr>
        </p:nvGraphicFramePr>
        <p:xfrm>
          <a:off x="683568" y="1916832"/>
          <a:ext cx="7886699" cy="308457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2466250713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3138591982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1648974653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898118724"/>
                    </a:ext>
                  </a:extLst>
                </a:gridCol>
              </a:tblGrid>
              <a:tr h="3807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HUEHUETLAN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CM/18/38: El compromiso de las corporaciones policiales de implementar recorridos de vigilancia en los planteles educativos.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278244"/>
                  </a:ext>
                </a:extLst>
              </a:tr>
              <a:tr h="11422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TANLAJAS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CM/41/37: por conducto de la Dirección de Seguridad Pública Municipal en coordinación con las corporaciones policiales intensificaran recorridos de vigilancia en planteles educativos. CM/41/38: La Dirección de seguridad pública municipal en coordinación con las demás corporaciones policiales realizaran recorridos en caminos rurales para disminuir el abigeato.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976230"/>
                  </a:ext>
                </a:extLst>
              </a:tr>
              <a:tr h="5711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CEDRAL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CM/07/49el compromiso de parte de la Dirección de Seguridad de Publica Municipal, de implementar operativo de Seguridad y vigilancia con motivo de las festividades religiosas de la Virgen de la asunción.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900232"/>
                  </a:ext>
                </a:extLst>
              </a:tr>
              <a:tr h="7614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 DE LA PAZ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CM/07/50. compromiso del ayuntamiento de realizar un taller capacitación dirigido a los elementos de la dirección de policía, con los temas de, detenciones y puestas a disposición, en coordinación con la CEDH, instituto de atención a mujeres.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386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6393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356255"/>
              </p:ext>
            </p:extLst>
          </p:nvPr>
        </p:nvGraphicFramePr>
        <p:xfrm>
          <a:off x="611560" y="1916832"/>
          <a:ext cx="7886700" cy="3277362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016627136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621673295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3446636928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266834526"/>
                    </a:ext>
                  </a:extLst>
                </a:gridCol>
              </a:tblGrid>
              <a:tr h="1713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CARDENAS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CM/05/071.- las autoridades municipales se comprometen a darle el seguimiento correspondiente a los acuerdos emanados de la reunión de trabajo del Sr. Gobernador del Estado, el Sector Salud y Presidentes Municipales, para prevenir y combatir la emergencia sanitaria generada por el COVID-19. </a:t>
                      </a:r>
                      <a:b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CM/05/072.- las autoridades municipales se comprometen a analizar la posibilidad de contratar a un médico que apoye a las autoridades y corporaciones con la certificación de los detenidos y las víctimas del delito.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67429"/>
                  </a:ext>
                </a:extLst>
              </a:tr>
              <a:tr h="15229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RIOVERDE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16/07/2020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CM/24/067.- las autoridades municipales se comprometen a seguir implementando los protocolos establecidos, así como su difusión para prevenir contagios de </a:t>
                      </a:r>
                      <a:r>
                        <a:rPr lang="es-MX" sz="1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CM/24/068.- Se implementarán operativos de seguridad y vigilancia en forma coordinada, participando Seguridad Pública Municipal, Seguridad Pública del Estado y Guardia Nacional, con el fin de detectar eventos masivos que se realicen en el municipio, como una medida para la prevención del </a:t>
                      </a:r>
                      <a:r>
                        <a:rPr lang="es-MX" sz="1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21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8474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626</Words>
  <Application>Microsoft Office PowerPoint</Application>
  <PresentationFormat>Presentación en pantalla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100</cp:revision>
  <dcterms:created xsi:type="dcterms:W3CDTF">2018-10-26T21:26:18Z</dcterms:created>
  <dcterms:modified xsi:type="dcterms:W3CDTF">2020-08-05T19:37:40Z</dcterms:modified>
</cp:coreProperties>
</file>