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371" r:id="rId2"/>
    <p:sldId id="1372" r:id="rId3"/>
  </p:sldIdLst>
  <p:sldSz cx="6858000" cy="9144000" type="screen4x3"/>
  <p:notesSz cx="6735763" cy="98663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>
        <p:scale>
          <a:sx n="80" d="100"/>
          <a:sy n="80" d="100"/>
        </p:scale>
        <p:origin x="-3828" y="-312"/>
      </p:cViewPr>
      <p:guideLst>
        <p:guide orient="horz" pos="619"/>
        <p:guide orient="horz" pos="5297"/>
        <p:guide orient="horz" pos="5673"/>
        <p:guide orient="horz" pos="5292"/>
        <p:guide orient="horz" pos="5664"/>
        <p:guide orient="horz" pos="5594"/>
        <p:guide orient="horz" pos="5090"/>
        <p:guide orient="horz" pos="5172"/>
        <p:guide pos="990"/>
        <p:guide pos="4254"/>
        <p:guide pos="4258"/>
        <p:guide pos="1003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orient="horz" pos="3109"/>
        <p:guide pos="2183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414163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388534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graphicFrame>
        <p:nvGraphicFramePr>
          <p:cNvPr id="4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310466"/>
              </p:ext>
            </p:extLst>
          </p:nvPr>
        </p:nvGraphicFramePr>
        <p:xfrm>
          <a:off x="1569851" y="8393629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Luis García Duarte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2958" name="5 Rectángulo"/>
          <p:cNvSpPr>
            <a:spLocks noChangeArrowheads="1"/>
          </p:cNvSpPr>
          <p:nvPr/>
        </p:nvSpPr>
        <p:spPr bwMode="auto">
          <a:xfrm>
            <a:off x="1449388" y="528638"/>
            <a:ext cx="5219700" cy="7509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DEPARTAMENTO DE PROMOCIÓN Y DIFUSIÓN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    </a:t>
            </a:r>
            <a:r>
              <a:rPr lang="es-MX" altLang="es-MX" sz="1200" dirty="0">
                <a:latin typeface="Arial" panose="020B0604020202020204" pitchFamily="34" charset="0"/>
              </a:rPr>
              <a:t>Desarrollar la comunicación interna y externa entre la comunidad tecnológica y la sociedad sobre actividades académicas, culturales, sociales y deportivas del instituto.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Elaborar el Programa de Comunicación Social del instituto conforme a las políticas y lineamientos establecidos.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Proponer los materiales de expresión gráfica y visual que sirvan como instrumento de comunicación continua en la realización de actividades académicas, culturales, deportivas y sociales del instituto.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Recopilar y clasificar la información periodística y documental (memorias de eventos institucionales) que se relacione con el funcionamiento del instituto.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Realizar la emisión de boletines de prensa escrita, radio y televisión, inserciones periodísticas y demás publicaciones que se relacionen con el funcionamiento del instituto.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Gestionar la contratación se servicios de impresión y edición requeridos cuando por la naturaleza y característica de los documentos se deben realizar por organismos ajenos al instituto.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Tramitar ante instituciones públicas o privadas, apoyos para la difusión de eventos y actividades que desarrolle el instituto.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Divulgar y verificar el cumplimiento de los lineamientos establecidos en la Guía Inicial de Identidad Gráfica de Institutos Tecnológicos.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Proporcionar y verificar el cumplimiento del Manual de Protocolos para Ceremonias de las Instituciones del Tecnológico Nacional de México (TecNM).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Divulgar actos sociales, cívicos y culturales entre el personal del Instituto para promover la integración del mismo.</a:t>
            </a:r>
          </a:p>
        </p:txBody>
      </p:sp>
      <p:sp>
        <p:nvSpPr>
          <p:cNvPr id="82959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82960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629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83982" name="5 Rectángulo"/>
          <p:cNvSpPr>
            <a:spLocks noChangeArrowheads="1"/>
          </p:cNvSpPr>
          <p:nvPr/>
        </p:nvSpPr>
        <p:spPr bwMode="auto">
          <a:xfrm>
            <a:off x="1449388" y="527050"/>
            <a:ext cx="5219700" cy="523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DEPARTAMENTO DE PROMOCIÓN Y DIFUSIÓN</a:t>
            </a:r>
          </a:p>
          <a:p>
            <a:pPr algn="ctr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(CONTINÚA)</a:t>
            </a:r>
          </a:p>
          <a:p>
            <a:pPr algn="ctr">
              <a:spcBef>
                <a:spcPct val="0"/>
              </a:spcBef>
              <a:buFont typeface="Wingdings" panose="05000000000000000000" pitchFamily="2" charset="2"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Apoyar en coordinación con las unidades administrativas del Instituto, la realización de ceremonias, exposiciones, conferencias y eventos como parte del proceso de difusión de sus actividades.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Ejecutar de manera permanente la difusión de la oferta educativa del Instituto, para captar aspirantes a nuevo ingreso, en coordinación con el Departamento de Servicios Escolares y la Subdirección Académica.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latin typeface="Arial" panose="020B0604020202020204" pitchFamily="34" charset="0"/>
              </a:rPr>
              <a:t>Apoyar a la Dirección General en la preparación de carpetas informativas, juntas directivas, informes y demás actividades.</a:t>
            </a:r>
          </a:p>
          <a:p>
            <a:pPr marL="171450" indent="-171450"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Participar en la elaboración del Anteproyecto del Programa Operativo Anual (APOA), Programa Operativo Anual (POA), Programa de Trabajo Anual (PTA) y Programa Institucional de Innovación y Desarrollo (PIID).</a:t>
            </a:r>
          </a:p>
          <a:p>
            <a:pPr marL="171450" indent="-171450"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Promover el cumplimiento en el ámbito de su competencia lo establecido en el Sistema de Gestión Integral.</a:t>
            </a:r>
          </a:p>
          <a:p>
            <a:pPr marL="171450" indent="-171450"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Ejecutar la normatividad expedida en materia de transparencia, archivo y control interno.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83983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83984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069812"/>
              </p:ext>
            </p:extLst>
          </p:nvPr>
        </p:nvGraphicFramePr>
        <p:xfrm>
          <a:off x="1571625" y="8391072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Luis García Duarte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54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50177</TotalTime>
  <Words>431</Words>
  <Application>Microsoft Office PowerPoint</Application>
  <PresentationFormat>Presentación en pantalla (4:3)</PresentationFormat>
  <Paragraphs>36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Wingdings</vt:lpstr>
      <vt:lpstr>Times New Roman</vt:lpstr>
      <vt:lpstr>Diseño predeterminado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Aux RH</cp:lastModifiedBy>
  <cp:revision>2913</cp:revision>
  <cp:lastPrinted>2020-03-18T22:47:54Z</cp:lastPrinted>
  <dcterms:created xsi:type="dcterms:W3CDTF">2001-05-29T01:41:44Z</dcterms:created>
  <dcterms:modified xsi:type="dcterms:W3CDTF">2021-02-03T17:22:55Z</dcterms:modified>
</cp:coreProperties>
</file>