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54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08/03/2021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906714" y="334786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mes de septiembre de cada año.</a:t>
            </a: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2021-03-08T17:37:03Z</dcterms:modified>
</cp:coreProperties>
</file>