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54" r:id="rId2"/>
    <p:sldId id="357" r:id="rId3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370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8435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436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8437" name="Rectangle 31"/>
          <p:cNvSpPr>
            <a:spLocks noChangeArrowheads="1"/>
          </p:cNvSpPr>
          <p:nvPr/>
        </p:nvSpPr>
        <p:spPr bwMode="auto">
          <a:xfrm>
            <a:off x="2622550" y="630238"/>
            <a:ext cx="31146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n-US">
              <a:cs typeface="Arial" panose="020B0604020202020204" pitchFamily="34" charset="0"/>
            </a:endParaRPr>
          </a:p>
        </p:txBody>
      </p:sp>
      <p:grpSp>
        <p:nvGrpSpPr>
          <p:cNvPr id="18438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8444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8445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446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7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8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8439" name="Rectangle 38"/>
          <p:cNvSpPr>
            <a:spLocks noChangeArrowheads="1"/>
          </p:cNvSpPr>
          <p:nvPr/>
        </p:nvSpPr>
        <p:spPr bwMode="auto">
          <a:xfrm>
            <a:off x="1934600" y="8354394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8440" name="Text Box 40"/>
          <p:cNvSpPr txBox="1">
            <a:spLocks noChangeArrowheads="1"/>
          </p:cNvSpPr>
          <p:nvPr/>
        </p:nvSpPr>
        <p:spPr bwMode="auto">
          <a:xfrm>
            <a:off x="4559175" y="8679657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1" name="Text Box 41"/>
          <p:cNvSpPr txBox="1">
            <a:spLocks noChangeArrowheads="1"/>
          </p:cNvSpPr>
          <p:nvPr/>
        </p:nvSpPr>
        <p:spPr bwMode="auto">
          <a:xfrm>
            <a:off x="1798859" y="8676634"/>
            <a:ext cx="21371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2" name="Text Box 42"/>
          <p:cNvSpPr txBox="1">
            <a:spLocks noChangeArrowheads="1"/>
          </p:cNvSpPr>
          <p:nvPr/>
        </p:nvSpPr>
        <p:spPr bwMode="auto">
          <a:xfrm>
            <a:off x="1587500" y="1011238"/>
            <a:ext cx="5153025" cy="790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Coordinar la educación básica y el desarrollo de programas emanados del Sistema Educativo Estatal Regular para completar llevar a cabo la formación integral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las autoridades educativas correspondientes y comunicar a los maestros y a dirección, los acuerdos que se recibe de la inspección del SEER (Sistema Educativo Estatal Regular).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la elaboración de la documentación oficial, solicitada por las autoridades educativas. (SEER)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el movimiento de altas y bajas de los niños ante la SEER, así como participar en reuniones unilaterales.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del área académica anual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Promover la elaboración de proyectos y la realización de acciones que propicie el desarrollo de actividades académicas, tecnológicas, culturales, deportivas y sociales con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Asignar en coordinación con el Director General del Centro, los grupos académicos, sus horarios, así como a los maestros sus comisiones de trabajo.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con los maestros La Ruta de Mejora Escolar, dentro del los CTE ( Consejos Técnicos Escolares ) y reportar la misma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los avances programáticos, los registros de asistencia, los cuadernos de preparación de clase y las boletas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9459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460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9461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9467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9468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9469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0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1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462" name="Rectangle 38"/>
          <p:cNvSpPr>
            <a:spLocks noChangeArrowheads="1"/>
          </p:cNvSpPr>
          <p:nvPr/>
        </p:nvSpPr>
        <p:spPr bwMode="auto">
          <a:xfrm>
            <a:off x="1934369" y="833356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9463" name="Text Box 40"/>
          <p:cNvSpPr txBox="1">
            <a:spLocks noChangeArrowheads="1"/>
          </p:cNvSpPr>
          <p:nvPr/>
        </p:nvSpPr>
        <p:spPr bwMode="auto">
          <a:xfrm>
            <a:off x="4606174" y="87272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4" name="Text Box 41"/>
          <p:cNvSpPr txBox="1">
            <a:spLocks noChangeArrowheads="1"/>
          </p:cNvSpPr>
          <p:nvPr/>
        </p:nvSpPr>
        <p:spPr bwMode="auto">
          <a:xfrm>
            <a:off x="1787839" y="8735123"/>
            <a:ext cx="2180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 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5" name="Text Box 42"/>
          <p:cNvSpPr txBox="1">
            <a:spLocks noChangeArrowheads="1"/>
          </p:cNvSpPr>
          <p:nvPr/>
        </p:nvSpPr>
        <p:spPr bwMode="auto">
          <a:xfrm>
            <a:off x="1582738" y="1017588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ctr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Director General del Centro, para informar detalladamente del avance académico de los niños y del trabajo académico realizado,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cada uno de los maestros para coordinar y supervisar su  desempeño, dar una retroalimentación y dar seguimiento al plan anual de trabajo presentado.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área de psicología para tratar los aspectos conductuales de los niños y acudir constantemente a esta área, ante una necesidad,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al personal docente el material didáctico que necesite para realizar eficientemente su trabajo.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las evaluaciones mensuales y bimestrales así como las boletas de calificaciones.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Apoyar, coordinar, supervisar y apoyar las actividades especiales y extracurriculares que llevan a cabo los externos, bajo la supervisión del Director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siempre informado al Director General del Centro de las incidencias que se presenten.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del Centro y la Junta de Gobierno.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9466" name="Text Box 61"/>
          <p:cNvSpPr txBox="1">
            <a:spLocks noChangeArrowheads="1"/>
          </p:cNvSpPr>
          <p:nvPr/>
        </p:nvSpPr>
        <p:spPr bwMode="auto">
          <a:xfrm>
            <a:off x="4081895" y="8266798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461</Words>
  <Application>Microsoft Office PowerPoint</Application>
  <PresentationFormat>Presentación en pantalla (4:3)</PresentationFormat>
  <Paragraphs>56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2021-01-07T18:33:05Z</dcterms:modified>
</cp:coreProperties>
</file>