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2568" y="54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pPr/>
              <a:t>26/12/2018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2" name="Rectángulo 1"/>
          <p:cNvSpPr/>
          <p:nvPr/>
        </p:nvSpPr>
        <p:spPr>
          <a:xfrm>
            <a:off x="692696" y="2445585"/>
            <a:ext cx="5616624" cy="3433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FORMATO(S) ESPECÍFICO(S) PARA ACCEDER AL PROGRAMA</a:t>
            </a:r>
            <a:endParaRPr lang="es-MX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Área de Coordinación del Secretariado Ejecutivo del Consejo Estatal de Seguridad Pública opera el programa </a:t>
            </a:r>
            <a:r>
              <a:rPr lang="es-ES_tradn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 un </a:t>
            </a:r>
            <a:r>
              <a:rPr lang="es-ES_tradn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formato específico para agendar pláticas de prevención del delito. </a:t>
            </a:r>
            <a:endParaRPr lang="es-MX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Siendo el contacto vía oficio </a:t>
            </a:r>
            <a:r>
              <a:rPr lang="es-ES_tradn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telefónica </a:t>
            </a:r>
            <a:r>
              <a:rPr lang="es-ES_tradn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especificando </a:t>
            </a:r>
            <a:r>
              <a:rPr lang="es-MX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nombre de la Escuela, día, hora y grupos. </a:t>
            </a:r>
            <a:endParaRPr lang="es-MX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MX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s-MX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79</Words>
  <Application>Microsoft Office PowerPoint</Application>
  <PresentationFormat>Presentación en pantalla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Thalia Moreno Chiquito</cp:lastModifiedBy>
  <cp:revision>10</cp:revision>
  <dcterms:created xsi:type="dcterms:W3CDTF">2018-10-26T21:26:18Z</dcterms:created>
  <dcterms:modified xsi:type="dcterms:W3CDTF">2018-12-26T21:04:02Z</dcterms:modified>
</cp:coreProperties>
</file>