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2477" y="82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31/10/2018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836712" y="1259632"/>
            <a:ext cx="5328592" cy="7056784"/>
          </a:xfrm>
        </p:spPr>
        <p:txBody>
          <a:bodyPr/>
          <a:lstStyle/>
          <a:p>
            <a:pPr algn="just"/>
            <a:endParaRPr lang="es-MX" sz="1200" b="1" dirty="0">
              <a:solidFill>
                <a:schemeClr val="tx1"/>
              </a:solidFill>
            </a:endParaRPr>
          </a:p>
          <a:p>
            <a:pPr algn="just"/>
            <a:r>
              <a:rPr lang="es-MX" sz="1200" b="1" dirty="0">
                <a:solidFill>
                  <a:schemeClr val="tx1"/>
                </a:solidFill>
              </a:rPr>
              <a:t>Artículo 19.- </a:t>
            </a:r>
            <a:r>
              <a:rPr lang="es-MX" sz="1200" dirty="0">
                <a:solidFill>
                  <a:schemeClr val="tx1"/>
                </a:solidFill>
              </a:rPr>
              <a:t>El Área Jurídica, tendrá las siguientes funciones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I. Intervenir en los asuntos de carácter legal en que tenga injerencia el Secretariado Ejecutivo;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II. Asesorar en materia jurídica al Secretario Ejecutivo y emitir opinión respecto de las consultas que formulen las Áreas del Secretariado Ejecutivo;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III. Proponer  al  Secretario  Ejecutivo  para  su  valoración, anteproyectos  de  leyes,  decretos,  reglamentos,  acuerdos  y demás  ordenamientos  jurídicos,  así  como  sus  reformas,  en materia  de  seguridad  pública  con  base  en  los  lineamientos que en la materia se establezcan, o los que se requieran para la actualización del marco jurídico en la materia;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IV. Proporcionar asesoría jurídica a las autoridades Estatales y Municipales en materia de Seguridad Pública que lo soliciten, sobre aspectos específicos que involucren el marco legal del Sistema; 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V. Emitir opinión y registrar los convenios, contratos, acuerdos y bases de colaboración a suscribirse en el ámbito de competencia del Secretariado Ejecutivo;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VI. Realizar el análisis de proyectos de creación o reformas a leyes  y  reglamentos  que  en  materia  de  Seguridad  Pública sean  presentados  al Consejo  Estatal;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VII. Elaborar las quejas o denuncias que deban presentarse ante  las  autoridades  competentes  por  el  incumplimiento  de la  Ley,  los  acuerdos  generales,  los  convenios  y  demás disposiciones  aplicables,  así  como  las  relativas  por  el  uso ilícito o indebido de los recursos a que se refiere el artículo 46 fracción XX de la Ley; así como elaborar los informes que, al respecto, se deban rendir al Secretario Ejecutivo;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VIII. Derogada;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IX. Gestionar y llevar el archivo actualizado de las publicaciones del  Diario  Oficial  de  la  Federación  y  el  Periódico Oficial  del Estado;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X. Realizar  el  registro  y  seguimiento  a  los  acuerdos  y resoluciones  adoptados  por  el  Consejo  Nacional  de Seguridad Pública y las Conferencias Nacionales en materia de  seguridad;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XI. Formular  los  proyectos  de  actas  de  las  sesiones  del Consejo Estatal de Seguridad Pública;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XII. Elaborar las certificaciones de los documentos que obren en los archivos que corresponda emitir al Secretario Ejecutivo y llevar su registro;</a:t>
            </a:r>
          </a:p>
          <a:p>
            <a:pPr algn="just"/>
            <a:endParaRPr lang="es-MX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64704" y="1835696"/>
            <a:ext cx="5328592" cy="5688632"/>
          </a:xfrm>
        </p:spPr>
        <p:txBody>
          <a:bodyPr/>
          <a:lstStyle/>
          <a:p>
            <a:pPr algn="just"/>
            <a:r>
              <a:rPr lang="es-MX" sz="1200" dirty="0" smtClean="0">
                <a:solidFill>
                  <a:schemeClr val="tx1"/>
                </a:solidFill>
              </a:rPr>
              <a:t>XIII</a:t>
            </a:r>
            <a:r>
              <a:rPr lang="es-MX" sz="1200" dirty="0">
                <a:solidFill>
                  <a:schemeClr val="tx1"/>
                </a:solidFill>
              </a:rPr>
              <a:t>. Representar a los servidores públicos del Secretariado Ejecutivo, cuando éstos sean señalados como autoridades responsables, en todos los trámites del juicio de amparo, juicios laborales, juicios administrativos y juicios penales en los términos de las disposiciones aplicables;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XIV. Derogada;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XV. Coadyuvar con el enlace del Secretariado Ejecutivo ante los  órganos  fiscalizadores y  de supervisión  en  las  acciones relativas a la atención de auditorías;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XVI. Atender  los  juicios  y  asuntos  relacionados  con  el Secretariado Ejecutivo;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XVII. Derogada.	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XVIII. Derogada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XIX. Todas aquéllas que le atribuyan otras disposiciones aplicables y el Secretario Ejecutivo.</a:t>
            </a:r>
          </a:p>
          <a:p>
            <a:pPr algn="just"/>
            <a:endParaRPr lang="es-MX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6584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486</Words>
  <Application>Microsoft Office PowerPoint</Application>
  <PresentationFormat>Presentación en pantalla (4:3)</PresentationFormat>
  <Paragraphs>23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Aracely del Carmen Cano Gomez</cp:lastModifiedBy>
  <cp:revision>10</cp:revision>
  <dcterms:created xsi:type="dcterms:W3CDTF">2018-10-26T21:26:18Z</dcterms:created>
  <dcterms:modified xsi:type="dcterms:W3CDTF">2018-10-31T17:15:40Z</dcterms:modified>
</cp:coreProperties>
</file>