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3"/>
  </p:notesMasterIdLst>
  <p:handoutMasterIdLst>
    <p:handoutMasterId r:id="rId4"/>
  </p:handoutMasterIdLst>
  <p:sldIdLst>
    <p:sldId id="1360" r:id="rId2"/>
  </p:sldIdLst>
  <p:sldSz cx="6858000" cy="9144000" type="screen4x3"/>
  <p:notesSz cx="6735763" cy="9866313"/>
  <p:defaultTextStyle>
    <a:defPPr>
      <a:defRPr lang="es-ES_tradnl"/>
    </a:defPPr>
    <a:lvl1pPr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619">
          <p15:clr>
            <a:srgbClr val="A4A3A4"/>
          </p15:clr>
        </p15:guide>
        <p15:guide id="2" orient="horz" pos="5297">
          <p15:clr>
            <a:srgbClr val="A4A3A4"/>
          </p15:clr>
        </p15:guide>
        <p15:guide id="3" orient="horz" pos="5673">
          <p15:clr>
            <a:srgbClr val="A4A3A4"/>
          </p15:clr>
        </p15:guide>
        <p15:guide id="4" pos="990">
          <p15:clr>
            <a:srgbClr val="A4A3A4"/>
          </p15:clr>
        </p15:guide>
        <p15:guide id="5" pos="4254">
          <p15:clr>
            <a:srgbClr val="A4A3A4"/>
          </p15:clr>
        </p15:guide>
        <p15:guide id="6" orient="horz" pos="5292">
          <p15:clr>
            <a:srgbClr val="A4A3A4"/>
          </p15:clr>
        </p15:guide>
        <p15:guide id="7" orient="horz" pos="5664">
          <p15:clr>
            <a:srgbClr val="A4A3A4"/>
          </p15:clr>
        </p15:guide>
        <p15:guide id="8" pos="4258">
          <p15:clr>
            <a:srgbClr val="A4A3A4"/>
          </p15:clr>
        </p15:guide>
        <p15:guide id="9" pos="1003">
          <p15:clr>
            <a:srgbClr val="A4A3A4"/>
          </p15:clr>
        </p15:guide>
        <p15:guide id="10" orient="horz" pos="5594">
          <p15:clr>
            <a:srgbClr val="A4A3A4"/>
          </p15:clr>
        </p15:guide>
        <p15:guide id="11" orient="horz" pos="5090">
          <p15:clr>
            <a:srgbClr val="A4A3A4"/>
          </p15:clr>
        </p15:guide>
        <p15:guide id="12" orient="horz" pos="5172">
          <p15:clr>
            <a:srgbClr val="A4A3A4"/>
          </p15:clr>
        </p15:guide>
        <p15:guide id="13" pos="4270">
          <p15:clr>
            <a:srgbClr val="A4A3A4"/>
          </p15:clr>
        </p15:guide>
        <p15:guide id="14" pos="2080">
          <p15:clr>
            <a:srgbClr val="A4A3A4"/>
          </p15:clr>
        </p15:guide>
        <p15:guide id="15" pos="994">
          <p15:clr>
            <a:srgbClr val="A4A3A4"/>
          </p15:clr>
        </p15:guide>
        <p15:guide id="16" pos="1719">
          <p15:clr>
            <a:srgbClr val="A4A3A4"/>
          </p15:clr>
        </p15:guide>
      </p15:sldGuideLst>
    </p:ext>
    <p:ext uri="{2D200454-40CA-4A62-9FC3-DE9A4176ACB9}">
      <p15:notesGuideLst xmlns:p15="http://schemas.microsoft.com/office/powerpoint/2012/main">
        <p15:guide id="1" orient="horz" pos="3113" userDrawn="1">
          <p15:clr>
            <a:srgbClr val="A4A3A4"/>
          </p15:clr>
        </p15:guide>
        <p15:guide id="2" pos="2183" userDrawn="1">
          <p15:clr>
            <a:srgbClr val="A4A3A4"/>
          </p15:clr>
        </p15:guide>
        <p15:guide id="3" orient="horz" pos="3109" userDrawn="1">
          <p15:clr>
            <a:srgbClr val="A4A3A4"/>
          </p15:clr>
        </p15:guide>
        <p15:guide id="4" pos="212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nustiano Gonzalez Celestino" initials="VGC" lastIdx="2" clrIdx="0">
    <p:extLst/>
  </p:cmAuthor>
  <p:cmAuthor id="2" name="Yazmín González" initials="YG" lastIdx="9"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996633"/>
    <a:srgbClr val="CC9900"/>
    <a:srgbClr val="FF33CC"/>
    <a:srgbClr val="078016"/>
    <a:srgbClr val="969696"/>
    <a:srgbClr val="339933"/>
    <a:srgbClr val="80808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662" autoAdjust="0"/>
    <p:restoredTop sz="86323" autoAdjust="0"/>
  </p:normalViewPr>
  <p:slideViewPr>
    <p:cSldViewPr snapToGrid="0" snapToObjects="1">
      <p:cViewPr varScale="1">
        <p:scale>
          <a:sx n="53" d="100"/>
          <a:sy n="53" d="100"/>
        </p:scale>
        <p:origin x="2464" y="48"/>
      </p:cViewPr>
      <p:guideLst>
        <p:guide orient="horz" pos="619"/>
        <p:guide orient="horz" pos="5297"/>
        <p:guide orient="horz" pos="5673"/>
        <p:guide pos="990"/>
        <p:guide pos="4254"/>
        <p:guide orient="horz" pos="5292"/>
        <p:guide orient="horz" pos="5664"/>
        <p:guide pos="4258"/>
        <p:guide pos="1003"/>
        <p:guide orient="horz" pos="5594"/>
        <p:guide orient="horz" pos="5090"/>
        <p:guide orient="horz" pos="5172"/>
        <p:guide pos="4270"/>
        <p:guide pos="2080"/>
        <p:guide pos="994"/>
        <p:guide pos="1719"/>
      </p:guideLst>
    </p:cSldViewPr>
  </p:slideViewPr>
  <p:outlineViewPr>
    <p:cViewPr>
      <p:scale>
        <a:sx n="33" d="100"/>
        <a:sy n="33" d="100"/>
      </p:scale>
      <p:origin x="0" y="11994"/>
    </p:cViewPr>
  </p:outlineViewPr>
  <p:notesTextViewPr>
    <p:cViewPr>
      <p:scale>
        <a:sx n="100" d="100"/>
        <a:sy n="100" d="100"/>
      </p:scale>
      <p:origin x="0" y="0"/>
    </p:cViewPr>
  </p:notesTextViewPr>
  <p:sorterViewPr>
    <p:cViewPr>
      <p:scale>
        <a:sx n="110" d="100"/>
        <a:sy n="110" d="100"/>
      </p:scale>
      <p:origin x="0" y="1752"/>
    </p:cViewPr>
  </p:sorterViewPr>
  <p:notesViewPr>
    <p:cSldViewPr snapToGrid="0" snapToObjects="1">
      <p:cViewPr varScale="1">
        <p:scale>
          <a:sx n="24" d="100"/>
          <a:sy n="24" d="100"/>
        </p:scale>
        <p:origin x="-1176" y="-90"/>
      </p:cViewPr>
      <p:guideLst>
        <p:guide orient="horz" pos="3113"/>
        <p:guide pos="2183"/>
        <p:guide orient="horz" pos="3109"/>
        <p:guide pos="2123"/>
      </p:guideLst>
    </p:cSldViewPr>
  </p:notesViewPr>
  <p:gridSpacing cx="1080136" cy="1080136"/>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eaLnBrk="0" hangingPunct="0">
              <a:defRPr>
                <a:latin typeface="Times New Roman" pitchFamily="18" charset="0"/>
                <a:cs typeface="+mn-cs"/>
              </a:defRPr>
            </a:lvl1pPr>
          </a:lstStyle>
          <a:p>
            <a:pPr>
              <a:defRPr/>
            </a:pPr>
            <a:endParaRPr lang="es-ES"/>
          </a:p>
        </p:txBody>
      </p:sp>
      <p:sp>
        <p:nvSpPr>
          <p:cNvPr id="25603" name="Rectangle 3"/>
          <p:cNvSpPr>
            <a:spLocks noGrp="1" noChangeArrowheads="1"/>
          </p:cNvSpPr>
          <p:nvPr>
            <p:ph type="dt" sz="quarter" idx="1"/>
          </p:nvPr>
        </p:nvSpPr>
        <p:spPr bwMode="auto">
          <a:xfrm>
            <a:off x="3817388"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algn="r" eaLnBrk="0" hangingPunct="0">
              <a:defRPr>
                <a:latin typeface="Times New Roman" pitchFamily="18" charset="0"/>
                <a:cs typeface="+mn-cs"/>
              </a:defRPr>
            </a:lvl1pPr>
          </a:lstStyle>
          <a:p>
            <a:pPr>
              <a:defRPr/>
            </a:pPr>
            <a:endParaRPr lang="es-ES"/>
          </a:p>
        </p:txBody>
      </p:sp>
      <p:sp>
        <p:nvSpPr>
          <p:cNvPr id="25604" name="Rectangle 4"/>
          <p:cNvSpPr>
            <a:spLocks noGrp="1" noChangeArrowheads="1"/>
          </p:cNvSpPr>
          <p:nvPr>
            <p:ph type="ftr" sz="quarter" idx="2"/>
          </p:nvPr>
        </p:nvSpPr>
        <p:spPr bwMode="auto">
          <a:xfrm>
            <a:off x="0"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eaLnBrk="0" hangingPunct="0">
              <a:defRPr>
                <a:latin typeface="Times New Roman" pitchFamily="18" charset="0"/>
                <a:cs typeface="+mn-cs"/>
              </a:defRPr>
            </a:lvl1pPr>
          </a:lstStyle>
          <a:p>
            <a:pPr>
              <a:defRPr/>
            </a:pPr>
            <a:endParaRPr lang="es-ES"/>
          </a:p>
        </p:txBody>
      </p:sp>
      <p:sp>
        <p:nvSpPr>
          <p:cNvPr id="25605" name="Rectangle 5"/>
          <p:cNvSpPr>
            <a:spLocks noGrp="1" noChangeArrowheads="1"/>
          </p:cNvSpPr>
          <p:nvPr>
            <p:ph type="sldNum" sz="quarter" idx="3"/>
          </p:nvPr>
        </p:nvSpPr>
        <p:spPr bwMode="auto">
          <a:xfrm>
            <a:off x="3817388"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algn="r">
              <a:defRPr>
                <a:latin typeface="Times New Roman" panose="02020603050405020304" pitchFamily="18" charset="0"/>
              </a:defRPr>
            </a:lvl1pPr>
          </a:lstStyle>
          <a:p>
            <a:fld id="{AF26C708-156C-4A7C-A894-E43AF3C3665F}" type="slidenum">
              <a:rPr lang="es-ES" altLang="es-MX"/>
              <a:pPr/>
              <a:t>‹Nº›</a:t>
            </a:fld>
            <a:endParaRPr lang="es-ES" altLang="es-MX"/>
          </a:p>
        </p:txBody>
      </p:sp>
    </p:spTree>
    <p:extLst>
      <p:ext uri="{BB962C8B-B14F-4D97-AF65-F5344CB8AC3E}">
        <p14:creationId xmlns:p14="http://schemas.microsoft.com/office/powerpoint/2010/main" val="3569922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eaLnBrk="0" hangingPunct="0">
              <a:defRPr>
                <a:latin typeface="Times New Roman" pitchFamily="18" charset="0"/>
                <a:cs typeface="+mn-cs"/>
              </a:defRPr>
            </a:lvl1pPr>
          </a:lstStyle>
          <a:p>
            <a:pPr>
              <a:defRPr/>
            </a:pPr>
            <a:endParaRPr lang="es-ES_tradnl"/>
          </a:p>
        </p:txBody>
      </p:sp>
      <p:sp>
        <p:nvSpPr>
          <p:cNvPr id="22531" name="Rectangle 3"/>
          <p:cNvSpPr>
            <a:spLocks noGrp="1" noChangeArrowheads="1"/>
          </p:cNvSpPr>
          <p:nvPr>
            <p:ph type="dt" idx="1"/>
          </p:nvPr>
        </p:nvSpPr>
        <p:spPr bwMode="auto">
          <a:xfrm>
            <a:off x="3817388"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algn="r" eaLnBrk="0" hangingPunct="0">
              <a:defRPr>
                <a:latin typeface="Times New Roman" pitchFamily="18" charset="0"/>
                <a:cs typeface="+mn-cs"/>
              </a:defRPr>
            </a:lvl1pPr>
          </a:lstStyle>
          <a:p>
            <a:pPr>
              <a:defRPr/>
            </a:pPr>
            <a:endParaRPr lang="es-ES_tradnl"/>
          </a:p>
        </p:txBody>
      </p:sp>
      <p:sp>
        <p:nvSpPr>
          <p:cNvPr id="167940" name="Rectangle 4"/>
          <p:cNvSpPr>
            <a:spLocks noGrp="1" noRot="1" noChangeAspect="1" noChangeArrowheads="1" noTextEdit="1"/>
          </p:cNvSpPr>
          <p:nvPr>
            <p:ph type="sldImg" idx="2"/>
          </p:nvPr>
        </p:nvSpPr>
        <p:spPr bwMode="auto">
          <a:xfrm>
            <a:off x="1982788" y="739775"/>
            <a:ext cx="2773362"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897498" y="4685826"/>
            <a:ext cx="4940772" cy="4440177"/>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p:cNvSpPr>
            <a:spLocks noGrp="1" noChangeArrowheads="1"/>
          </p:cNvSpPr>
          <p:nvPr>
            <p:ph type="ftr" sz="quarter" idx="4"/>
          </p:nvPr>
        </p:nvSpPr>
        <p:spPr bwMode="auto">
          <a:xfrm>
            <a:off x="0"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eaLnBrk="0" hangingPunct="0">
              <a:defRPr>
                <a:latin typeface="Times New Roman" pitchFamily="18" charset="0"/>
                <a:cs typeface="+mn-cs"/>
              </a:defRPr>
            </a:lvl1pPr>
          </a:lstStyle>
          <a:p>
            <a:pPr>
              <a:defRPr/>
            </a:pPr>
            <a:endParaRPr lang="es-ES_tradnl"/>
          </a:p>
        </p:txBody>
      </p:sp>
      <p:sp>
        <p:nvSpPr>
          <p:cNvPr id="22535" name="Rectangle 7"/>
          <p:cNvSpPr>
            <a:spLocks noGrp="1" noChangeArrowheads="1"/>
          </p:cNvSpPr>
          <p:nvPr>
            <p:ph type="sldNum" sz="quarter" idx="5"/>
          </p:nvPr>
        </p:nvSpPr>
        <p:spPr bwMode="auto">
          <a:xfrm>
            <a:off x="3817388"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algn="r">
              <a:defRPr>
                <a:latin typeface="Times New Roman" panose="02020603050405020304" pitchFamily="18" charset="0"/>
              </a:defRPr>
            </a:lvl1pPr>
          </a:lstStyle>
          <a:p>
            <a:fld id="{C4372F87-2B49-42E8-B3EC-6CA74E8CADAC}" type="slidenum">
              <a:rPr lang="es-ES_tradnl" altLang="es-MX"/>
              <a:pPr/>
              <a:t>‹Nº›</a:t>
            </a:fld>
            <a:endParaRPr lang="es-ES_tradnl" altLang="es-MX"/>
          </a:p>
        </p:txBody>
      </p:sp>
    </p:spTree>
    <p:extLst>
      <p:ext uri="{BB962C8B-B14F-4D97-AF65-F5344CB8AC3E}">
        <p14:creationId xmlns:p14="http://schemas.microsoft.com/office/powerpoint/2010/main" val="1391652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26180B2A-AB53-4097-B364-0187DDAE13C4}" type="slidenum">
              <a:rPr lang="es-ES_tradnl" altLang="es-MX"/>
              <a:pPr/>
              <a:t>‹Nº›</a:t>
            </a:fld>
            <a:endParaRPr lang="es-ES_tradnl" altLang="es-MX"/>
          </a:p>
        </p:txBody>
      </p:sp>
    </p:spTree>
    <p:extLst>
      <p:ext uri="{BB962C8B-B14F-4D97-AF65-F5344CB8AC3E}">
        <p14:creationId xmlns:p14="http://schemas.microsoft.com/office/powerpoint/2010/main" val="211615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60194C0B-E138-439C-80BB-B5A998C14478}" type="slidenum">
              <a:rPr lang="es-ES_tradnl" altLang="es-MX"/>
              <a:pPr/>
              <a:t>‹Nº›</a:t>
            </a:fld>
            <a:endParaRPr lang="es-ES_tradnl" altLang="es-MX"/>
          </a:p>
        </p:txBody>
      </p:sp>
    </p:spTree>
    <p:extLst>
      <p:ext uri="{BB962C8B-B14F-4D97-AF65-F5344CB8AC3E}">
        <p14:creationId xmlns:p14="http://schemas.microsoft.com/office/powerpoint/2010/main" val="293269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CCA8B62C-6643-4910-A8DF-E6989FBA436B}" type="slidenum">
              <a:rPr lang="es-ES_tradnl" altLang="es-MX"/>
              <a:pPr/>
              <a:t>‹Nº›</a:t>
            </a:fld>
            <a:endParaRPr lang="es-ES_tradnl" altLang="es-MX"/>
          </a:p>
        </p:txBody>
      </p:sp>
    </p:spTree>
    <p:extLst>
      <p:ext uri="{BB962C8B-B14F-4D97-AF65-F5344CB8AC3E}">
        <p14:creationId xmlns:p14="http://schemas.microsoft.com/office/powerpoint/2010/main" val="848860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0AE76A98-F823-45A7-BF4A-4B20F5A488CC}" type="slidenum">
              <a:rPr lang="es-ES_tradnl" altLang="es-MX"/>
              <a:pPr/>
              <a:t>‹Nº›</a:t>
            </a:fld>
            <a:endParaRPr lang="es-ES_tradnl" altLang="es-MX"/>
          </a:p>
        </p:txBody>
      </p:sp>
    </p:spTree>
    <p:extLst>
      <p:ext uri="{BB962C8B-B14F-4D97-AF65-F5344CB8AC3E}">
        <p14:creationId xmlns:p14="http://schemas.microsoft.com/office/powerpoint/2010/main" val="18552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fld id="{739D6191-622E-4958-87D9-727E9F1F9189}" type="slidenum">
              <a:rPr lang="es-ES_tradnl" altLang="es-MX"/>
              <a:pPr/>
              <a:t>‹Nº›</a:t>
            </a:fld>
            <a:endParaRPr lang="es-ES_tradnl" altLang="es-MX"/>
          </a:p>
        </p:txBody>
      </p:sp>
    </p:spTree>
    <p:extLst>
      <p:ext uri="{BB962C8B-B14F-4D97-AF65-F5344CB8AC3E}">
        <p14:creationId xmlns:p14="http://schemas.microsoft.com/office/powerpoint/2010/main" val="1374884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fld id="{580CD8AA-552E-4929-91AF-33A5CC2425E7}" type="slidenum">
              <a:rPr lang="es-ES_tradnl" altLang="es-MX"/>
              <a:pPr/>
              <a:t>‹Nº›</a:t>
            </a:fld>
            <a:endParaRPr lang="es-ES_tradnl" altLang="es-MX"/>
          </a:p>
        </p:txBody>
      </p:sp>
    </p:spTree>
    <p:extLst>
      <p:ext uri="{BB962C8B-B14F-4D97-AF65-F5344CB8AC3E}">
        <p14:creationId xmlns:p14="http://schemas.microsoft.com/office/powerpoint/2010/main" val="95783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fld id="{3A6107CE-1A0F-4420-B044-E03A5DACC19F}" type="slidenum">
              <a:rPr lang="es-ES_tradnl" altLang="es-MX"/>
              <a:pPr/>
              <a:t>‹Nº›</a:t>
            </a:fld>
            <a:endParaRPr lang="es-ES_tradnl" altLang="es-MX"/>
          </a:p>
        </p:txBody>
      </p:sp>
    </p:spTree>
    <p:extLst>
      <p:ext uri="{BB962C8B-B14F-4D97-AF65-F5344CB8AC3E}">
        <p14:creationId xmlns:p14="http://schemas.microsoft.com/office/powerpoint/2010/main" val="193138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F27BCA2B-A187-48D1-AA92-09BC39A7D26F}" type="slidenum">
              <a:rPr lang="es-ES_tradnl" altLang="es-MX"/>
              <a:pPr/>
              <a:t>‹Nº›</a:t>
            </a:fld>
            <a:endParaRPr lang="es-ES_tradnl" altLang="es-MX"/>
          </a:p>
        </p:txBody>
      </p:sp>
    </p:spTree>
    <p:extLst>
      <p:ext uri="{BB962C8B-B14F-4D97-AF65-F5344CB8AC3E}">
        <p14:creationId xmlns:p14="http://schemas.microsoft.com/office/powerpoint/2010/main" val="80460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C07541CB-1BB5-4073-A846-3C839056B426}" type="slidenum">
              <a:rPr lang="es-ES_tradnl" altLang="es-MX"/>
              <a:pPr/>
              <a:t>‹Nº›</a:t>
            </a:fld>
            <a:endParaRPr lang="es-ES_tradnl" altLang="es-MX"/>
          </a:p>
        </p:txBody>
      </p:sp>
    </p:spTree>
    <p:extLst>
      <p:ext uri="{BB962C8B-B14F-4D97-AF65-F5344CB8AC3E}">
        <p14:creationId xmlns:p14="http://schemas.microsoft.com/office/powerpoint/2010/main" val="2150642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82703A3A-E01C-433A-AB97-D89C0F3B4670}" type="slidenum">
              <a:rPr lang="es-ES_tradnl" altLang="es-MX"/>
              <a:pPr/>
              <a:t>‹Nº›</a:t>
            </a:fld>
            <a:endParaRPr lang="es-ES_tradnl" altLang="es-MX"/>
          </a:p>
        </p:txBody>
      </p:sp>
    </p:spTree>
    <p:extLst>
      <p:ext uri="{BB962C8B-B14F-4D97-AF65-F5344CB8AC3E}">
        <p14:creationId xmlns:p14="http://schemas.microsoft.com/office/powerpoint/2010/main" val="2163835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DBF014A0-DCE9-4B68-83A7-7381A7BB6B1A}" type="slidenum">
              <a:rPr lang="es-ES_tradnl" altLang="es-MX"/>
              <a:pPr/>
              <a:t>‹Nº›</a:t>
            </a:fld>
            <a:endParaRPr lang="es-ES_tradnl" altLang="es-MX"/>
          </a:p>
        </p:txBody>
      </p:sp>
    </p:spTree>
    <p:extLst>
      <p:ext uri="{BB962C8B-B14F-4D97-AF65-F5344CB8AC3E}">
        <p14:creationId xmlns:p14="http://schemas.microsoft.com/office/powerpoint/2010/main" val="1715390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fld id="{85DAF8ED-8EA8-429A-A86E-E08278B6B486}" type="slidenum">
              <a:rPr lang="es-ES_tradnl" altLang="es-MX"/>
              <a:pPr/>
              <a:t>‹Nº›</a:t>
            </a:fld>
            <a:endParaRPr lang="es-ES_tradnl" altLang="es-MX"/>
          </a:p>
        </p:txBody>
      </p:sp>
    </p:spTree>
    <p:extLst>
      <p:ext uri="{BB962C8B-B14F-4D97-AF65-F5344CB8AC3E}">
        <p14:creationId xmlns:p14="http://schemas.microsoft.com/office/powerpoint/2010/main" val="4333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_tradnl"/>
          </a:p>
        </p:txBody>
      </p:sp>
      <p:sp>
        <p:nvSpPr>
          <p:cNvPr id="7"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8" name="Rectangle 6"/>
          <p:cNvSpPr>
            <a:spLocks noGrp="1" noChangeArrowheads="1"/>
          </p:cNvSpPr>
          <p:nvPr>
            <p:ph type="sldNum" sz="quarter" idx="12"/>
          </p:nvPr>
        </p:nvSpPr>
        <p:spPr>
          <a:ln/>
        </p:spPr>
        <p:txBody>
          <a:bodyPr/>
          <a:lstStyle>
            <a:lvl1pPr>
              <a:defRPr/>
            </a:lvl1pPr>
          </a:lstStyle>
          <a:p>
            <a:fld id="{356CBCBE-ED4A-4581-88C3-112D213240E1}" type="slidenum">
              <a:rPr lang="es-ES_tradnl" altLang="es-MX"/>
              <a:pPr/>
              <a:t>‹Nº›</a:t>
            </a:fld>
            <a:endParaRPr lang="es-ES_tradnl" altLang="es-MX"/>
          </a:p>
        </p:txBody>
      </p:sp>
    </p:spTree>
    <p:extLst>
      <p:ext uri="{BB962C8B-B14F-4D97-AF65-F5344CB8AC3E}">
        <p14:creationId xmlns:p14="http://schemas.microsoft.com/office/powerpoint/2010/main" val="3589721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quarter" idx="1"/>
          </p:nvPr>
        </p:nvSpPr>
        <p:spPr>
          <a:xfrm>
            <a:off x="51435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51435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contenido"/>
          <p:cNvSpPr>
            <a:spLocks noGrp="1"/>
          </p:cNvSpPr>
          <p:nvPr>
            <p:ph sz="quarter" idx="4"/>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fld id="{93CC2377-AEFD-4AF5-846F-1C4A2CEF8B7C}" type="slidenum">
              <a:rPr lang="es-ES_tradnl" altLang="es-MX"/>
              <a:pPr/>
              <a:t>‹Nº›</a:t>
            </a:fld>
            <a:endParaRPr lang="es-ES_tradnl" altLang="es-MX"/>
          </a:p>
        </p:txBody>
      </p:sp>
    </p:spTree>
    <p:extLst>
      <p:ext uri="{BB962C8B-B14F-4D97-AF65-F5344CB8AC3E}">
        <p14:creationId xmlns:p14="http://schemas.microsoft.com/office/powerpoint/2010/main" val="2963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A6F520AF-82F7-48C8-A8EC-ED730100D92D}"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a:t>
            </a:r>
            <a:r>
              <a:rPr lang="es-ES" b="1" i="1" dirty="0" smtClean="0">
                <a:latin typeface="Arial" charset="0"/>
                <a:cs typeface="Arial" charset="0"/>
              </a:rPr>
              <a:t>DEL </a:t>
            </a:r>
            <a:r>
              <a:rPr lang="es-ES" b="1" i="1" dirty="0">
                <a:latin typeface="Arial" charset="0"/>
                <a:cs typeface="Arial" charset="0"/>
              </a:rPr>
              <a:t>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313433722"/>
              </p:ext>
            </p:extLst>
          </p:nvPr>
        </p:nvGraphicFramePr>
        <p:xfrm>
          <a:off x="1577788" y="839597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093949980"/>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50177</TotalTime>
  <Words>43</Words>
  <Application>Microsoft Office PowerPoint</Application>
  <PresentationFormat>Presentación en pantalla (4:3)</PresentationFormat>
  <Paragraphs>27</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Times New Roman</vt:lpstr>
      <vt:lpstr>Arial</vt:lpstr>
      <vt:lpstr>Wingdings</vt:lpstr>
      <vt:lpstr>Diseño predeterminado</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RECHUM</cp:lastModifiedBy>
  <cp:revision>2914</cp:revision>
  <cp:lastPrinted>2020-03-18T22:47:54Z</cp:lastPrinted>
  <dcterms:created xsi:type="dcterms:W3CDTF">2001-05-29T01:41:44Z</dcterms:created>
  <dcterms:modified xsi:type="dcterms:W3CDTF">2021-02-03T22:07:35Z</dcterms:modified>
</cp:coreProperties>
</file>