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2568" y="54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t>09/03/2021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2" name="CuadroTexto 1"/>
          <p:cNvSpPr txBox="1"/>
          <p:nvPr/>
        </p:nvSpPr>
        <p:spPr>
          <a:xfrm>
            <a:off x="908720" y="3347864"/>
            <a:ext cx="5400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Este Secretariado Ejecutivo forma parte del eje San Luis Seguro, por lo que proporciona la información correspondiente a la Secretaria Técnica del </a:t>
            </a:r>
            <a:r>
              <a:rPr lang="es-MX" dirty="0" smtClean="0"/>
              <a:t>Gabinete, en donde se coordinan </a:t>
            </a:r>
            <a:r>
              <a:rPr lang="es-MX" dirty="0"/>
              <a:t>los </a:t>
            </a:r>
            <a:r>
              <a:rPr lang="es-MX" dirty="0" smtClean="0"/>
              <a:t>trabajos para la elaboración del Informe de Gobierno. 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L</a:t>
            </a:r>
            <a:r>
              <a:rPr lang="es-MX" dirty="0" smtClean="0"/>
              <a:t>a </a:t>
            </a:r>
            <a:r>
              <a:rPr lang="es-MX" dirty="0"/>
              <a:t>información correspondiente al Informe referido se presenta hasta </a:t>
            </a:r>
            <a:r>
              <a:rPr lang="es-MX" dirty="0" smtClean="0"/>
              <a:t>el mes de septiembre de cada año.</a:t>
            </a:r>
          </a:p>
        </p:txBody>
      </p:sp>
    </p:spTree>
    <p:extLst>
      <p:ext uri="{BB962C8B-B14F-4D97-AF65-F5344CB8AC3E}">
        <p14:creationId xmlns:p14="http://schemas.microsoft.com/office/powerpoint/2010/main" val="4016768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80</Words>
  <Application>Microsoft Office PowerPoint</Application>
  <PresentationFormat>Presentación en pantalla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Iris Adriana Rivera Nava</cp:lastModifiedBy>
  <cp:revision>9</cp:revision>
  <dcterms:created xsi:type="dcterms:W3CDTF">2018-10-26T21:26:18Z</dcterms:created>
  <dcterms:modified xsi:type="dcterms:W3CDTF">2021-03-09T16:37:52Z</dcterms:modified>
</cp:coreProperties>
</file>