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3276" y="-102"/>
      </p:cViewPr>
      <p:guideLst>
        <p:guide orient="horz" pos="2880"/>
        <p:guide pos="216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BB5AEE6-4026-4ECB-A824-DA533AA42C06}" type="datetimeFigureOut">
              <a:rPr lang="es-MX" smtClean="0"/>
              <a:pPr/>
              <a:t>09/11/2018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C43D4DDE-D639-4598-9608-E1960C94A28B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6021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-21151"/>
            <a:ext cx="6853236" cy="1064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8524528"/>
            <a:ext cx="6853239" cy="61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7462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CuadroTexto"/>
          <p:cNvSpPr txBox="1"/>
          <p:nvPr/>
        </p:nvSpPr>
        <p:spPr>
          <a:xfrm>
            <a:off x="980728" y="8820834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i="1" dirty="0" smtClean="0"/>
              <a:t>Alfredo </a:t>
            </a:r>
            <a:r>
              <a:rPr lang="es-MX" sz="800" i="1" dirty="0"/>
              <a:t>M. Terrazas No. </a:t>
            </a:r>
            <a:r>
              <a:rPr lang="es-MX" sz="800" i="1" dirty="0" smtClean="0"/>
              <a:t>640, Barrio </a:t>
            </a:r>
            <a:r>
              <a:rPr lang="es-MX" sz="800" i="1" dirty="0"/>
              <a:t>de </a:t>
            </a:r>
            <a:r>
              <a:rPr lang="es-MX" sz="800" i="1" dirty="0" smtClean="0"/>
              <a:t>Tequisquiapan, San </a:t>
            </a:r>
            <a:r>
              <a:rPr lang="es-MX" sz="800" i="1" dirty="0"/>
              <a:t>Luis Potosí, S.L.P</a:t>
            </a:r>
            <a:r>
              <a:rPr lang="es-MX" sz="800" i="1" dirty="0" smtClean="0"/>
              <a:t>., C.P</a:t>
            </a:r>
            <a:r>
              <a:rPr lang="es-MX" sz="800" i="1" dirty="0"/>
              <a:t>. </a:t>
            </a:r>
            <a:r>
              <a:rPr lang="es-MX" sz="800" i="1" dirty="0" smtClean="0"/>
              <a:t>78250.        </a:t>
            </a:r>
          </a:p>
          <a:p>
            <a:pPr algn="ctr"/>
            <a:r>
              <a:rPr lang="es-MX" sz="800" i="1" dirty="0" smtClean="0"/>
              <a:t>Teléfono</a:t>
            </a:r>
            <a:r>
              <a:rPr lang="es-MX" sz="800" i="1" dirty="0"/>
              <a:t>: (444) 834-0152</a:t>
            </a:r>
            <a:r>
              <a:rPr lang="es-MX" sz="1000" dirty="0"/>
              <a:t/>
            </a:r>
            <a:br>
              <a:rPr lang="es-MX" sz="1000" dirty="0"/>
            </a:br>
            <a:endParaRPr lang="es-MX" sz="1000" dirty="0"/>
          </a:p>
          <a:p>
            <a:pPr algn="just"/>
            <a:endParaRPr lang="es-MX" sz="1000" dirty="0" smtClean="0"/>
          </a:p>
        </p:txBody>
      </p:sp>
      <p:sp>
        <p:nvSpPr>
          <p:cNvPr id="4" name="Rectángulo 3"/>
          <p:cNvSpPr/>
          <p:nvPr/>
        </p:nvSpPr>
        <p:spPr>
          <a:xfrm>
            <a:off x="692696" y="3044018"/>
            <a:ext cx="5472608" cy="1870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base a la agenda de trabajo de los municipios y en virtud de poder establecer contacto con los ciudadanos o estar en posibilidades de reprogramar la sesión de los Comités Municipales de Consulta y Participación Ciudadana, se convocó por </a:t>
            </a:r>
            <a:r>
              <a:rPr lang="es-MX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parte del municipio vía telefónica a todos los integrantes. 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167680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75</Words>
  <Application>Microsoft Office PowerPoint</Application>
  <PresentationFormat>Presentación en pantalla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Armadillo</dc:creator>
  <cp:lastModifiedBy>THALIA NOHEMI MORENO CHIQUITO</cp:lastModifiedBy>
  <cp:revision>7</cp:revision>
  <dcterms:created xsi:type="dcterms:W3CDTF">2018-10-26T21:26:18Z</dcterms:created>
  <dcterms:modified xsi:type="dcterms:W3CDTF">2018-11-09T21:48:13Z</dcterms:modified>
</cp:coreProperties>
</file>