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447" r:id="rId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p:cViewPr varScale="1">
        <p:scale>
          <a:sx n="73" d="100"/>
          <a:sy n="73" d="100"/>
        </p:scale>
        <p:origin x="1098" y="78"/>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07/09/2020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07/09/2020</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084122"/>
          <a:ext cx="7886699" cy="3834344"/>
        </p:xfrm>
        <a:graphic>
          <a:graphicData uri="http://schemas.openxmlformats.org/drawingml/2006/table">
            <a:tbl>
              <a:tblPr firstRow="1" firstCol="1" bandRow="1"/>
              <a:tblGrid>
                <a:gridCol w="1205587">
                  <a:extLst>
                    <a:ext uri="{9D8B030D-6E8A-4147-A177-3AD203B41FA5}">
                      <a16:colId xmlns:a16="http://schemas.microsoft.com/office/drawing/2014/main" val="3420228083"/>
                    </a:ext>
                  </a:extLst>
                </a:gridCol>
                <a:gridCol w="1074232">
                  <a:extLst>
                    <a:ext uri="{9D8B030D-6E8A-4147-A177-3AD203B41FA5}">
                      <a16:colId xmlns:a16="http://schemas.microsoft.com/office/drawing/2014/main" val="1505395878"/>
                    </a:ext>
                  </a:extLst>
                </a:gridCol>
                <a:gridCol w="1155204">
                  <a:extLst>
                    <a:ext uri="{9D8B030D-6E8A-4147-A177-3AD203B41FA5}">
                      <a16:colId xmlns:a16="http://schemas.microsoft.com/office/drawing/2014/main" val="1154467926"/>
                    </a:ext>
                  </a:extLst>
                </a:gridCol>
                <a:gridCol w="4451676">
                  <a:extLst>
                    <a:ext uri="{9D8B030D-6E8A-4147-A177-3AD203B41FA5}">
                      <a16:colId xmlns:a16="http://schemas.microsoft.com/office/drawing/2014/main" val="2020085224"/>
                    </a:ext>
                  </a:extLst>
                </a:gridCol>
              </a:tblGrid>
              <a:tr h="182098">
                <a:tc gridSpan="4">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AGOSTO  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190994932"/>
                  </a:ext>
                </a:extLst>
              </a:tr>
              <a:tr h="182098">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Fecha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No. De Acuerdo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s-MX" sz="1000" b="1">
                          <a:effectLst/>
                          <a:latin typeface="Calibri" panose="020F0502020204030204" pitchFamily="34" charset="0"/>
                          <a:ea typeface="Calibri" panose="020F0502020204030204" pitchFamily="34" charset="0"/>
                          <a:cs typeface="Times New Roman" panose="02020603050405020304" pitchFamily="18" charset="0"/>
                        </a:rPr>
                        <a:t>Acuerdos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6295114"/>
                  </a:ext>
                </a:extLst>
              </a:tr>
              <a:tr h="2284498">
                <a:tc>
                  <a:txBody>
                    <a:bodyPr/>
                    <a:lstStyle/>
                    <a:p>
                      <a:pP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6/08/2020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CM/17/066.- La Dirección de Seguridad Pública Municipal en coordinación con Seguridad Pública del Estado, continuaran implementando dispositivos de seguridad y vigilancia en la Comunidad de Entronque del Huizache, con el fin de prevenir las faltas administrativas.</a:t>
                      </a:r>
                      <a:b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CM/17/067.- Las autoridades municipales continuaran fortaleciendo las medidas de prevención contra el COVID 19, con los comerciantes que se ubican en la Comunidad del Entronque del Huizache, esto por ser un punto estratégico de acceso al municipio y al centro del Estado. </a:t>
                      </a:r>
                      <a:b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CM/17/068.- Las autoridades municipales apoyaran con la gestión de pruebas rápidas para detectar el COVID 19, cuando así sea requerido por los empleados del Juzgado de Primera Instancia.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4195725"/>
                  </a:ext>
                </a:extLst>
              </a:tr>
              <a:tr h="951874">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RIOVERDE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20/08/2020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1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CM/24/069.- Seguridad Pública Municipal, Seguridad Pública del Estado y Guardia Nacional, continuarán implementado operativos de seguridad y vigilancia, para la prevención del delito al interior de planteles edificativos los cuales permanecerán cerrados en este próximo regreso a clases.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9997193"/>
                  </a:ext>
                </a:extLst>
              </a:tr>
            </a:tbl>
          </a:graphicData>
        </a:graphic>
      </p:graphicFrame>
    </p:spTree>
    <p:extLst>
      <p:ext uri="{BB962C8B-B14F-4D97-AF65-F5344CB8AC3E}">
        <p14:creationId xmlns:p14="http://schemas.microsoft.com/office/powerpoint/2010/main" val="155976706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701</TotalTime>
  <Words>98</Words>
  <Application>Microsoft Office PowerPoint</Application>
  <PresentationFormat>Presentación en pantalla (4:3)</PresentationFormat>
  <Paragraphs>13</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Times New Roman</vt:lpstr>
      <vt:lpstr>Tema de Office</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Windows User</cp:lastModifiedBy>
  <cp:revision>101</cp:revision>
  <dcterms:created xsi:type="dcterms:W3CDTF">2018-10-26T21:26:18Z</dcterms:created>
  <dcterms:modified xsi:type="dcterms:W3CDTF">2020-09-07T17:53:26Z</dcterms:modified>
</cp:coreProperties>
</file>