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3018" y="7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09/08/2021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4" name="CuadroTexto 3"/>
          <p:cNvSpPr txBox="1"/>
          <p:nvPr/>
        </p:nvSpPr>
        <p:spPr>
          <a:xfrm>
            <a:off x="980728" y="2771800"/>
            <a:ext cx="51125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Referente al Formato LTAIPSLP84XXIXD, se explica lo siguiente:</a:t>
            </a:r>
            <a:endParaRPr lang="es-MX" dirty="0"/>
          </a:p>
          <a:p>
            <a:pPr algn="just"/>
            <a:r>
              <a:rPr lang="es-ES" dirty="0"/>
              <a:t> </a:t>
            </a:r>
            <a:endParaRPr lang="es-MX" dirty="0"/>
          </a:p>
          <a:p>
            <a:pPr algn="just"/>
            <a:r>
              <a:rPr lang="es-MX" dirty="0"/>
              <a:t>S</a:t>
            </a:r>
            <a:r>
              <a:rPr lang="es-MX" dirty="0" smtClean="0"/>
              <a:t>e hace </a:t>
            </a:r>
            <a:r>
              <a:rPr lang="es-MX" dirty="0" smtClean="0"/>
              <a:t>de su conocimiento que </a:t>
            </a:r>
            <a:r>
              <a:rPr lang="es-MX" dirty="0" smtClean="0"/>
              <a:t>no </a:t>
            </a:r>
            <a:r>
              <a:rPr lang="es-MX" dirty="0" smtClean="0"/>
              <a:t>se destinó recurso </a:t>
            </a:r>
            <a:r>
              <a:rPr lang="es-MX" dirty="0" smtClean="0"/>
              <a:t>para </a:t>
            </a:r>
            <a:r>
              <a:rPr lang="es-ES" dirty="0" smtClean="0"/>
              <a:t>g</a:t>
            </a:r>
            <a:r>
              <a:rPr lang="es-ES" dirty="0" smtClean="0"/>
              <a:t>astos </a:t>
            </a:r>
            <a:r>
              <a:rPr lang="es-ES" dirty="0"/>
              <a:t>de publicidad oficial </a:t>
            </a:r>
            <a:r>
              <a:rPr lang="es-MX" dirty="0" smtClean="0"/>
              <a:t>toda </a:t>
            </a:r>
            <a:r>
              <a:rPr lang="es-MX" dirty="0" smtClean="0"/>
              <a:t>vez que este Secretariado Ejecutivo del Consejo Estatal de Seguridad Pública hace uso de plataforma que no generan un gasto para la institución al ser de forma gratuita (Facebook, Twitter e </a:t>
            </a:r>
            <a:r>
              <a:rPr lang="es-MX" dirty="0"/>
              <a:t>I</a:t>
            </a:r>
            <a:r>
              <a:rPr lang="es-MX" dirty="0" smtClean="0"/>
              <a:t>nstagram), lo anterior con fundamento en el artículo 18 de la Ley General de Comunicación Social, en virtud que es una facultad discrecional de la institución destinar o no recursos presupuestarios para tiempos oficiales.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34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Iris Adriana Rivera Nava</cp:lastModifiedBy>
  <cp:revision>9</cp:revision>
  <dcterms:created xsi:type="dcterms:W3CDTF">2018-10-26T21:26:18Z</dcterms:created>
  <dcterms:modified xsi:type="dcterms:W3CDTF">2021-08-09T14:59:14Z</dcterms:modified>
</cp:coreProperties>
</file>