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55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688">
          <p15:clr>
            <a:srgbClr val="A4A3A4"/>
          </p15:clr>
        </p15:guide>
        <p15:guide id="2" orient="horz" pos="5208">
          <p15:clr>
            <a:srgbClr val="A4A3A4"/>
          </p15:clr>
        </p15:guide>
        <p15:guide id="3" orient="horz" pos="295" userDrawn="1">
          <p15:clr>
            <a:srgbClr val="A4A3A4"/>
          </p15:clr>
        </p15:guide>
        <p15:guide id="4" orient="horz" pos="2702">
          <p15:clr>
            <a:srgbClr val="A4A3A4"/>
          </p15:clr>
        </p15:guide>
        <p15:guide id="5" pos="2638">
          <p15:clr>
            <a:srgbClr val="A4A3A4"/>
          </p15:clr>
        </p15:guide>
        <p15:guide id="6" pos="4246">
          <p15:clr>
            <a:srgbClr val="A4A3A4"/>
          </p15:clr>
        </p15:guide>
        <p15:guide id="7" orient="horz" pos="1399">
          <p15:clr>
            <a:srgbClr val="A4A3A4"/>
          </p15:clr>
        </p15:guide>
        <p15:guide id="8" orient="horz" pos="4076">
          <p15:clr>
            <a:srgbClr val="A4A3A4"/>
          </p15:clr>
        </p15:guide>
        <p15:guide id="9" pos="913" userDrawn="1">
          <p15:clr>
            <a:srgbClr val="A4A3A4"/>
          </p15:clr>
        </p15:guide>
        <p15:guide id="10" orient="horz" pos="5424">
          <p15:clr>
            <a:srgbClr val="A4A3A4"/>
          </p15:clr>
        </p15:guide>
        <p15:guide id="11" orient="horz" pos="3662">
          <p15:clr>
            <a:srgbClr val="A4A3A4"/>
          </p15:clr>
        </p15:guide>
        <p15:guide id="12" orient="horz" pos="643">
          <p15:clr>
            <a:srgbClr val="A4A3A4"/>
          </p15:clr>
        </p15:guide>
        <p15:guide id="13" orient="horz" pos="5210">
          <p15:clr>
            <a:srgbClr val="A4A3A4"/>
          </p15:clr>
        </p15:guide>
        <p15:guide id="14" pos="1000">
          <p15:clr>
            <a:srgbClr val="A4A3A4"/>
          </p15:clr>
        </p15:guide>
        <p15:guide id="15" pos="425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997949"/>
    <a:srgbClr val="996633"/>
    <a:srgbClr val="B2B2B2"/>
    <a:srgbClr val="DDDDD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 varScale="1">
        <p:scale>
          <a:sx n="55" d="100"/>
          <a:sy n="55" d="100"/>
        </p:scale>
        <p:origin x="-2418" y="-96"/>
      </p:cViewPr>
      <p:guideLst>
        <p:guide orient="horz" pos="5688"/>
        <p:guide orient="horz" pos="5208"/>
        <p:guide orient="horz" pos="295"/>
        <p:guide orient="horz" pos="2702"/>
        <p:guide orient="horz" pos="1399"/>
        <p:guide orient="horz" pos="4076"/>
        <p:guide orient="horz" pos="5424"/>
        <p:guide orient="horz" pos="3662"/>
        <p:guide orient="horz" pos="643"/>
        <p:guide orient="horz" pos="5210"/>
        <p:guide pos="2638"/>
        <p:guide pos="4246"/>
        <p:guide pos="913"/>
        <p:guide pos="1000"/>
        <p:guide pos="42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 snapToGrid="0">
      <p:cViewPr varScale="1">
        <p:scale>
          <a:sx n="24" d="100"/>
          <a:sy n="24" d="100"/>
        </p:scale>
        <p:origin x="-1176" y="-90"/>
      </p:cViewPr>
      <p:guideLst>
        <p:guide orient="horz" pos="2928"/>
        <p:guide pos="220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D812C9B3-4FCD-4FAF-AEA4-F563F5E60997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59232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8688" y="696913"/>
            <a:ext cx="2614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9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B2D98C4D-70FA-4E7D-80DB-29755156E5E7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38739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1A607-41DF-4DE1-A75B-E86B80EF6B04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61198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5A421-599E-447C-932A-609BC3EA333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61593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0C871-E6E9-4F1D-A902-A2A4B6A209AF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2049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2DD86-2D51-4558-9BCF-F7AEA4A2998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92923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45750-A8A6-42A0-BD19-ACD5088C245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7947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7625D-F759-4157-944A-C06B752A630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97573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0AAA9-6CF1-44D5-A0DD-480CC1683D90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17279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5C5E6-2B7B-4C6D-95E6-193D14FA7236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1045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6D76-5F78-4428-B3B9-5F6539CD285B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95039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39F52-85E5-49FA-BE22-0043F8DE9F0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7998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9C6CF-49D4-4DF2-B838-DAD4E8C0A2F1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05492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texto del patrón</a:t>
            </a:r>
          </a:p>
          <a:p>
            <a:pPr lvl="1"/>
            <a:r>
              <a:rPr lang="es-ES_tradnl" altLang="en-US"/>
              <a:t>Segundo nivel</a:t>
            </a:r>
          </a:p>
          <a:p>
            <a:pPr lvl="2"/>
            <a:r>
              <a:rPr lang="es-ES_tradnl" altLang="en-US"/>
              <a:t>Tercer nivel</a:t>
            </a:r>
          </a:p>
          <a:p>
            <a:pPr lvl="3"/>
            <a:r>
              <a:rPr lang="es-ES_tradnl" altLang="en-US"/>
              <a:t>Cuarto nivel</a:t>
            </a:r>
          </a:p>
          <a:p>
            <a:pPr lvl="4"/>
            <a:r>
              <a:rPr lang="es-ES_tradnl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1E5E97-0A77-4891-B14D-91EE3C60ED6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6"/>
          <p:cNvSpPr>
            <a:spLocks noChangeArrowheads="1"/>
          </p:cNvSpPr>
          <p:nvPr/>
        </p:nvSpPr>
        <p:spPr bwMode="auto">
          <a:xfrm>
            <a:off x="708025" y="2670175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0483" name="Rectangle 28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0484" name="Line 2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0485" name="Text Box 3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20486" name="Group 31"/>
          <p:cNvGrpSpPr>
            <a:grpSpLocks/>
          </p:cNvGrpSpPr>
          <p:nvPr/>
        </p:nvGrpSpPr>
        <p:grpSpPr bwMode="auto">
          <a:xfrm>
            <a:off x="1589880" y="8273974"/>
            <a:ext cx="5141913" cy="771525"/>
            <a:chOff x="994" y="5112"/>
            <a:chExt cx="3246" cy="338"/>
          </a:xfrm>
        </p:grpSpPr>
        <p:sp>
          <p:nvSpPr>
            <p:cNvPr id="20492" name="Rectangle 32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0493" name="Text Box 33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0494" name="Line 34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0495" name="Line 35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0496" name="Text Box 36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0487" name="Rectangle 37"/>
          <p:cNvSpPr>
            <a:spLocks noChangeArrowheads="1"/>
          </p:cNvSpPr>
          <p:nvPr/>
        </p:nvSpPr>
        <p:spPr bwMode="auto">
          <a:xfrm>
            <a:off x="1943409" y="834116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20488" name="Text Box 39"/>
          <p:cNvSpPr txBox="1">
            <a:spLocks noChangeArrowheads="1"/>
          </p:cNvSpPr>
          <p:nvPr/>
        </p:nvSpPr>
        <p:spPr bwMode="auto">
          <a:xfrm>
            <a:off x="4610267" y="8768482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20489" name="Text Box 40"/>
          <p:cNvSpPr txBox="1">
            <a:spLocks noChangeArrowheads="1"/>
          </p:cNvSpPr>
          <p:nvPr/>
        </p:nvSpPr>
        <p:spPr bwMode="auto">
          <a:xfrm>
            <a:off x="1598471" y="8766774"/>
            <a:ext cx="2546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Perla Esperanza Márquez Delgado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20490" name="Text Box 41"/>
          <p:cNvSpPr txBox="1">
            <a:spLocks noChangeArrowheads="1"/>
          </p:cNvSpPr>
          <p:nvPr/>
        </p:nvSpPr>
        <p:spPr bwMode="auto">
          <a:xfrm>
            <a:off x="1581150" y="1028700"/>
            <a:ext cx="5159375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SECRETARIA  ACADÉMICA</a:t>
            </a:r>
          </a:p>
          <a:p>
            <a:pPr algn="ctr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</a:rPr>
              <a:t>  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Realizar las actividades secretariales así como apoyar en el análisis del trabajo anual de la primaria de acuerdo a los lineamientos del Sistema Educativo Estatal Regular.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Redactar y transcribir la documentación necesaria para el buen desempeño del área académica.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al corriente los expedientes de los alumnos, así como mantener el cuidado y confidencialidad del archivero.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la documentación solicitada por el Sistema Educativo Estatal Regular.</a:t>
            </a:r>
          </a:p>
          <a:p>
            <a:pPr algn="just">
              <a:buFontTx/>
              <a:buChar char="•"/>
            </a:pPr>
            <a:endParaRPr lang="es-MX" altLang="en-US" sz="12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Ordenar y archivar la documentación escolar. 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el control del inventario de material educativo, 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Sacar  fotocopiado de la documentación correspondiente.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Proporcionar informe académico del alumno cuando así lo requiera la Dirección General.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Las demás que le sean encomendadas por la Coordinadora  Académica o la Dirección General.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</p:txBody>
      </p:sp>
      <p:sp>
        <p:nvSpPr>
          <p:cNvPr id="17" name="Text Box 61"/>
          <p:cNvSpPr txBox="1">
            <a:spLocks noChangeArrowheads="1"/>
          </p:cNvSpPr>
          <p:nvPr/>
        </p:nvSpPr>
        <p:spPr bwMode="auto">
          <a:xfrm>
            <a:off x="4081895" y="8308442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Directora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19938</TotalTime>
  <Words>153</Words>
  <Application>Microsoft Office PowerPoint</Application>
  <PresentationFormat>Presentación en pantalla 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Diseño predeterminado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Rafael Nieto</cp:lastModifiedBy>
  <cp:revision>1201</cp:revision>
  <cp:lastPrinted>2018-02-08T18:11:29Z</cp:lastPrinted>
  <dcterms:created xsi:type="dcterms:W3CDTF">2001-05-29T01:41:44Z</dcterms:created>
  <dcterms:modified xsi:type="dcterms:W3CDTF">2021-01-07T18:34:12Z</dcterms:modified>
</cp:coreProperties>
</file>