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1491" r:id="rId2"/>
  </p:sldIdLst>
  <p:sldSz cx="6858000" cy="9144000" type="screen4x3"/>
  <p:notesSz cx="6735763" cy="98663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>
        <p:scale>
          <a:sx n="80" d="100"/>
          <a:sy n="80" d="100"/>
        </p:scale>
        <p:origin x="-3876" y="-312"/>
      </p:cViewPr>
      <p:guideLst>
        <p:guide orient="horz" pos="619"/>
        <p:guide orient="horz" pos="5297"/>
        <p:guide orient="horz" pos="5673"/>
        <p:guide orient="horz" pos="5292"/>
        <p:guide orient="horz" pos="5664"/>
        <p:guide orient="horz" pos="5594"/>
        <p:guide orient="horz" pos="5090"/>
        <p:guide orient="horz" pos="5172"/>
        <p:guide pos="990"/>
        <p:guide pos="4254"/>
        <p:guide pos="4258"/>
        <p:guide pos="1003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orient="horz" pos="3109"/>
        <p:guide pos="2183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175779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80B2A-AB53-4097-B364-0187DDAE13C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1615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94C0B-E138-439C-80BB-B5A998C1447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326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8B62C-6643-4910-A8DF-E6989FBA436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4886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6A98-F823-45A7-BF4A-4B20F5A488C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55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D6191-622E-4958-87D9-727E9F1F9189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748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D8AA-552E-4929-91AF-33A5CC2425E7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95783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6107CE-1A0F-4420-B044-E03A5DACC19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3138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BCA2B-A187-48D1-AA92-09BC39A7D26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0460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541CB-1BB5-4073-A846-3C839056B42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5064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03A3A-E01C-433A-AB97-D89C0F3B467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383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014A0-DCE9-4B68-83A7-7381A7BB6B1A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71539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AF8ED-8EA8-429A-A86E-E08278B6B48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333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CBCBE-ED4A-4581-88C3-112D213240E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89721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2377-AEFD-4AF5-846F-1C4A2CEF8B7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6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6F520AF-82F7-48C8-A8EC-ED730100D92D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10603" name="5 Rectángulo"/>
          <p:cNvSpPr>
            <a:spLocks noChangeArrowheads="1"/>
          </p:cNvSpPr>
          <p:nvPr/>
        </p:nvSpPr>
        <p:spPr bwMode="auto">
          <a:xfrm>
            <a:off x="1444625" y="531813"/>
            <a:ext cx="5219700" cy="727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CHOFER</a:t>
            </a:r>
            <a:endParaRPr lang="es-ES_tradnl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_tradnl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    </a:t>
            </a:r>
            <a:r>
              <a:rPr lang="es-MX" altLang="es-MX" sz="1200" dirty="0" smtClean="0">
                <a:latin typeface="Arial" panose="020B0604020202020204" pitchFamily="34" charset="0"/>
              </a:rPr>
              <a:t>Operar los vehículos oficiales para trasladar a personal para comisiones del instituto, y en su caso, alumnos que se deban trasladar a visitas industriales.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 smtClean="0">
                <a:latin typeface="Arial" panose="020B0604020202020204" pitchFamily="34" charset="0"/>
              </a:rPr>
              <a:t>FUNCIONES </a:t>
            </a:r>
            <a:endParaRPr lang="es-ES" altLang="es-MX" sz="1200" b="1" i="1" dirty="0">
              <a:latin typeface="Arial" panose="020B0604020202020204" pitchFamily="34" charset="0"/>
            </a:endParaRP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Realizar los itinerarios establecidos para viajes fuera de la ciudad a fin de cumplir con los recorridos programados por las áreas responsables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Conservar en condiciones de funcionalidad los vehículos que le asignen a fin de utilizarlos en cualquier momento que sean requeridos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Proporcionar el mantenimiento preventivo a los vehículos oficiales para su conservación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Prever necesidades de refacciones de refacciones, combustible y herramientas de los vehículos oficiales del instituto, a fin de mantenerlas en condiciones de funcionalidad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Verificar las condiciones mecánicas generales de los vehículos del instituto antes de cada salida a carretera a fin de evitar contratiempos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Apoyar en los tramites para realizar el cambio de placas, pago de tenencia, entre otros para cumplir con la normatividad vigente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Informar al Jefe del Departamento de las condiciones de funcionamiento de los vehículos del instituto, así como de fallas mecánicas, para su oportuno mantenimiento y reparación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Entregar de manera periódica reportes de trabajo y estadísticos a su jefe inmediato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Revisar la vigencia del seguro de cada vehículo y reportar al jefe del departamento para la renovación correspondiente</a:t>
            </a:r>
            <a:endParaRPr lang="es-MX" sz="1200" dirty="0">
              <a:latin typeface="Arial" panose="020B0604020202020204" pitchFamily="34" charset="0"/>
            </a:endParaRP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Atender </a:t>
            </a:r>
            <a:r>
              <a:rPr lang="es-MX" sz="1200" dirty="0">
                <a:latin typeface="Arial" panose="020B0604020202020204" pitchFamily="34" charset="0"/>
              </a:rPr>
              <a:t>la normatividad en materia de transparencia, protección de datos, archivo y control interno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Atender las actividades del Sistema de Calidad institucional como parte de la mejora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Estas funciones son enunciativas mas no limitativas.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060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060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326988"/>
              </p:ext>
            </p:extLst>
          </p:nvPr>
        </p:nvGraphicFramePr>
        <p:xfrm>
          <a:off x="1520825" y="8401050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Maximino Rubio Gutiérrez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03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50177</TotalTime>
  <Words>262</Words>
  <Application>Microsoft Office PowerPoint</Application>
  <PresentationFormat>Presentación en pantalla (4:3)</PresentationFormat>
  <Paragraphs>23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Wingdings</vt:lpstr>
      <vt:lpstr>Times New Roman</vt:lpstr>
      <vt:lpstr>Diseño predeterminado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Aux RH</cp:lastModifiedBy>
  <cp:revision>2913</cp:revision>
  <cp:lastPrinted>2020-03-18T22:47:54Z</cp:lastPrinted>
  <dcterms:created xsi:type="dcterms:W3CDTF">2001-05-29T01:41:44Z</dcterms:created>
  <dcterms:modified xsi:type="dcterms:W3CDTF">2021-02-03T18:43:10Z</dcterms:modified>
</cp:coreProperties>
</file>