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14" r:id="rId2"/>
    <p:sldId id="285" r:id="rId3"/>
    <p:sldId id="287" r:id="rId4"/>
    <p:sldId id="310" r:id="rId5"/>
    <p:sldId id="312" r:id="rId6"/>
    <p:sldId id="311" r:id="rId7"/>
    <p:sldId id="313" r:id="rId8"/>
    <p:sldId id="286" r:id="rId9"/>
    <p:sldId id="317" r:id="rId10"/>
    <p:sldId id="318" r:id="rId11"/>
    <p:sldId id="319" r:id="rId12"/>
    <p:sldId id="291" r:id="rId13"/>
    <p:sldId id="298" r:id="rId14"/>
    <p:sldId id="297" r:id="rId15"/>
    <p:sldId id="302" r:id="rId16"/>
    <p:sldId id="315" r:id="rId17"/>
    <p:sldId id="316" r:id="rId18"/>
    <p:sldId id="301" r:id="rId19"/>
    <p:sldId id="300" r:id="rId20"/>
    <p:sldId id="296" r:id="rId21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2160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64" y="66"/>
      </p:cViewPr>
      <p:guideLst>
        <p:guide orient="horz" pos="2880"/>
        <p:guide pos="2160"/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559739-29CE-4B55-960B-69DC385DA664}" type="datetimeFigureOut">
              <a:rPr lang="es-MX" smtClean="0"/>
              <a:t>01/03/2019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C515F6-BF71-4D9F-9455-B9531D04099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5888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C515F6-BF71-4D9F-9455-B9531D04099F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09960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DBB5AEE6-4026-4ECB-A824-DA533AA42C06}" type="datetimeFigureOut">
              <a:rPr lang="es-MX" smtClean="0"/>
              <a:pPr/>
              <a:t>01/03/2019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C43D4DDE-D639-4598-9608-E1960C94A28B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2195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2" y="-15863"/>
            <a:ext cx="9137648" cy="798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Imagen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" y="6393396"/>
            <a:ext cx="9137652" cy="464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6205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package" Target="../embeddings/Documento_de_Microsoft_Word1.doc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o_de_Microsoft_Word2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o_de_Microsoft_Word3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o_de_Microsoft_Word4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o_de_Microsoft_Word5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o_de_Microsoft_Word6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8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o_de_Microsoft_Word7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o_de_Microsoft_Word8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o_de_Microsoft_Word9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1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o_de_Microsoft_Word10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o_de_Microsoft_Word11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o_de_Microsoft_Word12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o_de_Microsoft_Word13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15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o_de_Microsoft_Word14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1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o_de_Microsoft_Word15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17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o_de_Microsoft_Word16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18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o_de_Microsoft_Word17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19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o_de_Microsoft_Word18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20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o_de_Microsoft_Word19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21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o_de_Microsoft_Word20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2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373766"/>
              </p:ext>
            </p:extLst>
          </p:nvPr>
        </p:nvGraphicFramePr>
        <p:xfrm>
          <a:off x="457200" y="762000"/>
          <a:ext cx="8253413" cy="558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22" name="Documento" r:id="rId4" imgW="8247731" imgH="5593914" progId="Word.Document.12">
                  <p:embed/>
                </p:oleObj>
              </mc:Choice>
              <mc:Fallback>
                <p:oleObj name="Documento" r:id="rId4" imgW="8247731" imgH="559391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57200" y="762000"/>
                        <a:ext cx="8253413" cy="5580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41079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438622"/>
              </p:ext>
            </p:extLst>
          </p:nvPr>
        </p:nvGraphicFramePr>
        <p:xfrm>
          <a:off x="492125" y="1465263"/>
          <a:ext cx="8253413" cy="416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10" name="Documento" r:id="rId3" imgW="8247731" imgH="4171690" progId="Word.Document.12">
                  <p:embed/>
                </p:oleObj>
              </mc:Choice>
              <mc:Fallback>
                <p:oleObj name="Documento" r:id="rId3" imgW="8247731" imgH="417169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92125" y="1465263"/>
                        <a:ext cx="8253413" cy="4162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86169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5154609"/>
              </p:ext>
            </p:extLst>
          </p:nvPr>
        </p:nvGraphicFramePr>
        <p:xfrm>
          <a:off x="492125" y="890588"/>
          <a:ext cx="8253413" cy="5732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34" name="Documento" r:id="rId3" imgW="8247731" imgH="5746463" progId="Word.Document.12">
                  <p:embed/>
                </p:oleObj>
              </mc:Choice>
              <mc:Fallback>
                <p:oleObj name="Documento" r:id="rId3" imgW="8247731" imgH="574646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92125" y="890588"/>
                        <a:ext cx="8253413" cy="5732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35048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6025594"/>
              </p:ext>
            </p:extLst>
          </p:nvPr>
        </p:nvGraphicFramePr>
        <p:xfrm>
          <a:off x="467544" y="836712"/>
          <a:ext cx="8256588" cy="5484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57" name="Documento" r:id="rId3" imgW="8256728" imgH="5484540" progId="Word.Document.12">
                  <p:embed/>
                </p:oleObj>
              </mc:Choice>
              <mc:Fallback>
                <p:oleObj name="Documento" r:id="rId3" imgW="8256728" imgH="548454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7544" y="836712"/>
                        <a:ext cx="8256588" cy="5484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62006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2229980"/>
              </p:ext>
            </p:extLst>
          </p:nvPr>
        </p:nvGraphicFramePr>
        <p:xfrm>
          <a:off x="328613" y="1489075"/>
          <a:ext cx="8216900" cy="4818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78" name="Documento" r:id="rId3" imgW="8247731" imgH="4832612" progId="Word.Document.12">
                  <p:embed/>
                </p:oleObj>
              </mc:Choice>
              <mc:Fallback>
                <p:oleObj name="Documento" r:id="rId3" imgW="8247731" imgH="483261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8613" y="1489075"/>
                        <a:ext cx="8216900" cy="4818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25384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4471294"/>
              </p:ext>
            </p:extLst>
          </p:nvPr>
        </p:nvGraphicFramePr>
        <p:xfrm>
          <a:off x="467544" y="1340768"/>
          <a:ext cx="8251825" cy="658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02" name="Documento" r:id="rId3" imgW="8247731" imgH="6604186" progId="Word.Document.12">
                  <p:embed/>
                </p:oleObj>
              </mc:Choice>
              <mc:Fallback>
                <p:oleObj name="Documento" r:id="rId3" imgW="8247731" imgH="660418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7544" y="1340768"/>
                        <a:ext cx="8251825" cy="6588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23067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0424713"/>
              </p:ext>
            </p:extLst>
          </p:nvPr>
        </p:nvGraphicFramePr>
        <p:xfrm>
          <a:off x="395536" y="1628800"/>
          <a:ext cx="8251825" cy="5357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26" name="Documento" r:id="rId3" imgW="8247731" imgH="5370489" progId="Word.Document.12">
                  <p:embed/>
                </p:oleObj>
              </mc:Choice>
              <mc:Fallback>
                <p:oleObj name="Documento" r:id="rId3" imgW="8247731" imgH="537048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5536" y="1628800"/>
                        <a:ext cx="8251825" cy="5357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07507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2619237"/>
              </p:ext>
            </p:extLst>
          </p:nvPr>
        </p:nvGraphicFramePr>
        <p:xfrm>
          <a:off x="395536" y="1556792"/>
          <a:ext cx="8251825" cy="3938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9" name="Documento" r:id="rId3" imgW="8247731" imgH="4261996" progId="Word.Document.12">
                  <p:embed/>
                </p:oleObj>
              </mc:Choice>
              <mc:Fallback>
                <p:oleObj name="Documento" r:id="rId3" imgW="8247731" imgH="426199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5536" y="1556792"/>
                        <a:ext cx="8251825" cy="3938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94392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4544547"/>
              </p:ext>
            </p:extLst>
          </p:nvPr>
        </p:nvGraphicFramePr>
        <p:xfrm>
          <a:off x="395536" y="908720"/>
          <a:ext cx="8251825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588" name="Documento" r:id="rId3" imgW="8247731" imgH="6874744" progId="Word.Document.12">
                  <p:embed/>
                </p:oleObj>
              </mc:Choice>
              <mc:Fallback>
                <p:oleObj name="Documento" r:id="rId3" imgW="8247731" imgH="687474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5536" y="908720"/>
                        <a:ext cx="8251825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4843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762469"/>
              </p:ext>
            </p:extLst>
          </p:nvPr>
        </p:nvGraphicFramePr>
        <p:xfrm>
          <a:off x="467544" y="1700808"/>
          <a:ext cx="8251825" cy="3927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12" name="Documento" r:id="rId3" imgW="8247731" imgH="4091458" progId="Word.Document.12">
                  <p:embed/>
                </p:oleObj>
              </mc:Choice>
              <mc:Fallback>
                <p:oleObj name="Documento" r:id="rId3" imgW="8247731" imgH="409145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7544" y="1700808"/>
                        <a:ext cx="8251825" cy="3927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15641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828890"/>
              </p:ext>
            </p:extLst>
          </p:nvPr>
        </p:nvGraphicFramePr>
        <p:xfrm>
          <a:off x="467544" y="2132856"/>
          <a:ext cx="8251825" cy="307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36" name="Documento" r:id="rId3" imgW="8247731" imgH="3409669" progId="Word.Document.12">
                  <p:embed/>
                </p:oleObj>
              </mc:Choice>
              <mc:Fallback>
                <p:oleObj name="Documento" r:id="rId3" imgW="8247731" imgH="340966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7544" y="2132856"/>
                        <a:ext cx="8251825" cy="3070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61045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1939268"/>
              </p:ext>
            </p:extLst>
          </p:nvPr>
        </p:nvGraphicFramePr>
        <p:xfrm>
          <a:off x="395536" y="1196752"/>
          <a:ext cx="8253412" cy="536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96" name="Documento" r:id="rId3" imgW="8247731" imgH="5382002" progId="Word.Document.12">
                  <p:embed/>
                </p:oleObj>
              </mc:Choice>
              <mc:Fallback>
                <p:oleObj name="Documento" r:id="rId3" imgW="8247731" imgH="538200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5536" y="1196752"/>
                        <a:ext cx="8253412" cy="5368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04429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0917592"/>
              </p:ext>
            </p:extLst>
          </p:nvPr>
        </p:nvGraphicFramePr>
        <p:xfrm>
          <a:off x="446088" y="1817688"/>
          <a:ext cx="8251825" cy="4325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0" name="Documento" r:id="rId3" imgW="8247731" imgH="4445126" progId="Word.Document.12">
                  <p:embed/>
                </p:oleObj>
              </mc:Choice>
              <mc:Fallback>
                <p:oleObj name="Documento" r:id="rId3" imgW="8247731" imgH="444512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6088" y="1817688"/>
                        <a:ext cx="8251825" cy="4325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90124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4401243"/>
              </p:ext>
            </p:extLst>
          </p:nvPr>
        </p:nvGraphicFramePr>
        <p:xfrm>
          <a:off x="457200" y="809625"/>
          <a:ext cx="8253413" cy="581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02" name="Documento" r:id="rId3" imgW="8247731" imgH="5828853" progId="Word.Document.12">
                  <p:embed/>
                </p:oleObj>
              </mc:Choice>
              <mc:Fallback>
                <p:oleObj name="Documento" r:id="rId3" imgW="8247731" imgH="582885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7200" y="809625"/>
                        <a:ext cx="8253413" cy="5813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7375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5423471"/>
              </p:ext>
            </p:extLst>
          </p:nvPr>
        </p:nvGraphicFramePr>
        <p:xfrm>
          <a:off x="446088" y="1887538"/>
          <a:ext cx="8251825" cy="419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51" name="Documento" r:id="rId3" imgW="8247731" imgH="4432173" progId="Word.Document.12">
                  <p:embed/>
                </p:oleObj>
              </mc:Choice>
              <mc:Fallback>
                <p:oleObj name="Documento" r:id="rId3" imgW="8247731" imgH="443217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6088" y="1887538"/>
                        <a:ext cx="8251825" cy="4197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60810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3760279"/>
              </p:ext>
            </p:extLst>
          </p:nvPr>
        </p:nvGraphicFramePr>
        <p:xfrm>
          <a:off x="467544" y="1556792"/>
          <a:ext cx="8256588" cy="457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41" name="Documento" r:id="rId3" imgW="8247731" imgH="4575727" progId="Word.Document.12">
                  <p:embed/>
                </p:oleObj>
              </mc:Choice>
              <mc:Fallback>
                <p:oleObj name="Documento" r:id="rId3" imgW="8247731" imgH="457572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7544" y="1556792"/>
                        <a:ext cx="8256588" cy="4578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58740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2763799"/>
              </p:ext>
            </p:extLst>
          </p:nvPr>
        </p:nvGraphicFramePr>
        <p:xfrm>
          <a:off x="444500" y="1531938"/>
          <a:ext cx="8256588" cy="3794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65" name="Documento" r:id="rId3" imgW="8247731" imgH="3791759" progId="Word.Document.12">
                  <p:embed/>
                </p:oleObj>
              </mc:Choice>
              <mc:Fallback>
                <p:oleObj name="Documento" r:id="rId3" imgW="8247731" imgH="379175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4500" y="1531938"/>
                        <a:ext cx="8256588" cy="3794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12831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8077260"/>
              </p:ext>
            </p:extLst>
          </p:nvPr>
        </p:nvGraphicFramePr>
        <p:xfrm>
          <a:off x="323528" y="1484784"/>
          <a:ext cx="8299450" cy="559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74" name="Documento" r:id="rId3" imgW="8299198" imgH="5605427" progId="Word.Document.12">
                  <p:embed/>
                </p:oleObj>
              </mc:Choice>
              <mc:Fallback>
                <p:oleObj name="Documento" r:id="rId3" imgW="8299198" imgH="560542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3528" y="1484784"/>
                        <a:ext cx="8299450" cy="5591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05043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2380989"/>
              </p:ext>
            </p:extLst>
          </p:nvPr>
        </p:nvGraphicFramePr>
        <p:xfrm>
          <a:off x="467544" y="1340768"/>
          <a:ext cx="8256588" cy="536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97" name="Documento" r:id="rId3" imgW="8247731" imgH="5365812" progId="Word.Document.12">
                  <p:embed/>
                </p:oleObj>
              </mc:Choice>
              <mc:Fallback>
                <p:oleObj name="Documento" r:id="rId3" imgW="8247731" imgH="536581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7544" y="1340768"/>
                        <a:ext cx="8256588" cy="5368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44465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6839199"/>
              </p:ext>
            </p:extLst>
          </p:nvPr>
        </p:nvGraphicFramePr>
        <p:xfrm>
          <a:off x="444500" y="2182813"/>
          <a:ext cx="8256588" cy="2490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20" name="Documento" r:id="rId3" imgW="8247731" imgH="2489342" progId="Word.Document.12">
                  <p:embed/>
                </p:oleObj>
              </mc:Choice>
              <mc:Fallback>
                <p:oleObj name="Documento" r:id="rId3" imgW="8247731" imgH="248934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4500" y="2182813"/>
                        <a:ext cx="8256588" cy="2490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22912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</TotalTime>
  <Words>1</Words>
  <Application>Microsoft Office PowerPoint</Application>
  <PresentationFormat>Presentación en pantalla (4:3)</PresentationFormat>
  <Paragraphs>1</Paragraphs>
  <Slides>20</Slides>
  <Notes>1</Notes>
  <HiddenSlides>0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4" baseType="lpstr">
      <vt:lpstr>Arial</vt:lpstr>
      <vt:lpstr>Calibri</vt:lpstr>
      <vt:lpstr>Tema de Office</vt:lpstr>
      <vt:lpstr>Documento de Microsoft Word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Angelica Armadillo</dc:creator>
  <cp:lastModifiedBy>Thalia Moreno Chiquito</cp:lastModifiedBy>
  <cp:revision>50</cp:revision>
  <dcterms:created xsi:type="dcterms:W3CDTF">2018-10-26T21:26:18Z</dcterms:created>
  <dcterms:modified xsi:type="dcterms:W3CDTF">2019-03-01T16:39:42Z</dcterms:modified>
</cp:coreProperties>
</file>