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6858000" cy="9144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86">
          <p15:clr>
            <a:srgbClr val="A4A3A4"/>
          </p15:clr>
        </p15:guide>
        <p15:guide id="2" pos="23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02" y="-78"/>
      </p:cViewPr>
      <p:guideLst>
        <p:guide orient="horz" pos="4286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t" anchorCtr="0" compatLnSpc="1">
            <a:prstTxWarp prst="textNoShape">
              <a:avLst/>
            </a:prstTxWarp>
          </a:bodyPr>
          <a:lstStyle>
            <a:lvl1pPr defTabSz="948709">
              <a:defRPr sz="1300" b="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1027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t" anchorCtr="0" compatLnSpc="1">
            <a:prstTxWarp prst="textNoShape">
              <a:avLst/>
            </a:prstTxWarp>
          </a:bodyPr>
          <a:lstStyle>
            <a:lvl1pPr algn="r" defTabSz="948709">
              <a:defRPr sz="1300" b="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1028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b" anchorCtr="0" compatLnSpc="1">
            <a:prstTxWarp prst="textNoShape">
              <a:avLst/>
            </a:prstTxWarp>
          </a:bodyPr>
          <a:lstStyle>
            <a:lvl1pPr defTabSz="948709">
              <a:defRPr sz="1300" b="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1" name="Rectangle 1029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8686800"/>
            <a:ext cx="2970212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b" anchorCtr="0" compatLnSpc="1">
            <a:prstTxWarp prst="textNoShape">
              <a:avLst/>
            </a:prstTxWarp>
          </a:bodyPr>
          <a:lstStyle>
            <a:lvl1pPr algn="r" defTabSz="947738">
              <a:defRPr sz="1300" b="0"/>
            </a:lvl1pPr>
          </a:lstStyle>
          <a:p>
            <a:pPr>
              <a:defRPr/>
            </a:pPr>
            <a:fld id="{150EE6A1-637E-4CD9-BDAF-E1F29883F96D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xmlns="" val="3544971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16B1766-9752-42B8-9A21-2EAA0B1984FA}" type="datetimeFigureOut">
              <a:rPr lang="es-MX"/>
              <a:pPr>
                <a:defRPr/>
              </a:pPr>
              <a:t>01/06/2021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FD1F6C-703D-4880-8FFD-1EC0BEB034C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25445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98D7F-AFDF-4E37-B0E9-7B3FC7CCA77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409617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B9449-15A5-4DB1-B54A-9D21735B87D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245070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3757B-5F4C-4B22-9A32-54E38C7E70B6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121339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CCA16-B15C-4627-A5D2-8BD336D5BE5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284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AF87F-159C-4BA8-8EA3-6E5F65D8696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2479034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9B445-9B9E-4A0D-AE82-0F9AF2FC0FDE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352740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EBBB6-2484-4C00-977E-97456CCA710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362852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2186A-E768-4652-A733-28C8FA8C0A9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128484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E315B-2D87-4D3C-AA78-D6AAC232871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68171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E8982-EC94-4577-BDAF-C19D91619DA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563036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9765C-DE88-407F-AA24-396F6DFC0F9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84227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C084D3E5-8F99-4F49-90B7-786123E143D6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61596" y="968375"/>
            <a:ext cx="5041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s-ES_tradnl" altLang="es-MX" sz="1400" dirty="0" smtClean="0">
                <a:latin typeface="Arial" panose="020B0604020202020204" pitchFamily="34" charset="0"/>
              </a:rPr>
              <a:t>Oficio de Ingreso de la PPNNA para ingreso de niña o niño</a:t>
            </a:r>
            <a:endParaRPr lang="es-ES_tradnl" altLang="es-MX" sz="1400" dirty="0">
              <a:latin typeface="Arial" panose="020B0604020202020204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3915604" y="73026"/>
            <a:ext cx="2727888" cy="3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578" tIns="38789" rIns="77578" bIns="38789">
            <a:spAutoFit/>
          </a:bodyPr>
          <a:lstStyle>
            <a:lvl1pPr defTabSz="7762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762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762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762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762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2000" i="1" dirty="0" smtClean="0">
                <a:latin typeface="Arial" panose="020B0604020202020204" pitchFamily="34" charset="0"/>
              </a:rPr>
              <a:t>Anexo-CASPPNNAIN</a:t>
            </a:r>
            <a:endParaRPr lang="es-ES_tradnl" altLang="es-MX" sz="2000" i="1" dirty="0">
              <a:latin typeface="Arial" panose="020B0604020202020204" pitchFamily="34" charset="0"/>
            </a:endParaRPr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1561596" y="1491595"/>
            <a:ext cx="48917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ES_trad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0" dirty="0">
                <a:latin typeface="Arial" panose="020B0604020202020204" pitchFamily="34" charset="0"/>
                <a:cs typeface="Arial" panose="020B0604020202020204" pitchFamily="34" charset="0"/>
              </a:rPr>
              <a:t>Albergar el menor tiempo posible a las niñas o niños en las mejores condiciones mientras se resuelve su situación Jurídico Familiar</a:t>
            </a:r>
            <a:r>
              <a:rPr lang="es-ES" sz="1200" dirty="0"/>
              <a:t>.</a:t>
            </a:r>
            <a:endParaRPr lang="es-MX" sz="1200" dirty="0"/>
          </a:p>
          <a:p>
            <a:endParaRPr lang="es-MX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1596" y="2776805"/>
            <a:ext cx="5008806" cy="450415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0" y="2753479"/>
            <a:ext cx="14114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CAS Margarita Maza de Juárez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</a:p>
          <a:p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Original: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PPNNA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Copia: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Archivo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Periodicidad: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Cuando solicite la PPNNA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Clave de Anexo: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CASPPNNAIN</a:t>
            </a:r>
            <a:endParaRPr lang="es-MX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3517</TotalTime>
  <Words>60</Words>
  <Application>Microsoft Office PowerPoint</Application>
  <PresentationFormat>Presentación en pantalla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OFICIALIA MAYOR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subject>Guía Técnica</dc:subject>
  <dc:creator>Lic. Fco. Javier Aguirre Hernández</dc:creator>
  <cp:lastModifiedBy>baabraham</cp:lastModifiedBy>
  <cp:revision>122</cp:revision>
  <cp:lastPrinted>2017-10-23T18:00:48Z</cp:lastPrinted>
  <dcterms:created xsi:type="dcterms:W3CDTF">2001-08-15T16:33:04Z</dcterms:created>
  <dcterms:modified xsi:type="dcterms:W3CDTF">2021-06-01T15:06:44Z</dcterms:modified>
</cp:coreProperties>
</file>