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1027" r:id="rId2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 varScale="1">
        <p:scale>
          <a:sx n="53" d="100"/>
          <a:sy n="53" d="100"/>
        </p:scale>
        <p:origin x="2464" y="48"/>
      </p:cViewPr>
      <p:guideLst>
        <p:guide orient="horz" pos="619"/>
        <p:guide orient="horz" pos="5297"/>
        <p:guide orient="horz" pos="5673"/>
        <p:guide pos="990"/>
        <p:guide pos="4254"/>
        <p:guide orient="horz" pos="5292"/>
        <p:guide orient="horz" pos="5664"/>
        <p:guide pos="4258"/>
        <p:guide pos="1003"/>
        <p:guide orient="horz" pos="5594"/>
        <p:guide orient="horz" pos="5090"/>
        <p:guide orient="horz" pos="5172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pos="2183"/>
        <p:guide orient="horz" pos="3109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740476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39620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81376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>
                <a:latin typeface="Arial" panose="020B0604020202020204" pitchFamily="34" charset="0"/>
              </a:rPr>
              <a:t>INTENDENTE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    </a:t>
            </a:r>
            <a:r>
              <a:rPr lang="es-MX" altLang="es-MX" sz="1200" dirty="0" smtClean="0">
                <a:latin typeface="Arial" panose="020B0604020202020204" pitchFamily="34" charset="0"/>
              </a:rPr>
              <a:t>Atender los requerimientos y necesidades generales del instituto en lo que respecta a higiene y limpieza.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>
                <a:latin typeface="Arial" panose="020B0604020202020204" pitchFamily="34" charset="0"/>
              </a:rPr>
              <a:t>FUNCIONES </a:t>
            </a: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Atender la limpieza de los espacios educativos, laboratorios, </a:t>
            </a:r>
            <a:r>
              <a:rPr lang="es-MX" sz="1200" dirty="0" smtClean="0">
                <a:latin typeface="Arial" panose="020B0604020202020204" pitchFamily="34" charset="0"/>
              </a:rPr>
              <a:t>andadores, talleres</a:t>
            </a:r>
            <a:r>
              <a:rPr lang="es-MX" sz="1200" dirty="0">
                <a:latin typeface="Arial" panose="020B0604020202020204" pitchFamily="34" charset="0"/>
              </a:rPr>
              <a:t>, oficinas y </a:t>
            </a:r>
            <a:r>
              <a:rPr lang="es-MX" sz="1200" dirty="0" smtClean="0">
                <a:latin typeface="Arial" panose="020B0604020202020204" pitchFamily="34" charset="0"/>
              </a:rPr>
              <a:t>sanitarios, y áreas de servicio </a:t>
            </a:r>
            <a:r>
              <a:rPr lang="es-MX" sz="1200" dirty="0">
                <a:latin typeface="Arial" panose="020B0604020202020204" pitchFamily="34" charset="0"/>
              </a:rPr>
              <a:t>de los edificios del instituto</a:t>
            </a: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Informar al titular de la unidad administrativa sobre los requerimientos de material para el desempeño de sus labores</a:t>
            </a: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Atender el servicio de los sanitarios verificando que estén habilitados con los materiales necesarios para su uso</a:t>
            </a: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Auxiliar al personal de mantenimiento en las actividades que le indique su jefe inmediato</a:t>
            </a: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Auxiliar en actividades y eventos cívicos, deportivos y/o culturales internos y externos que organice el instituto</a:t>
            </a: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Reportar las actividades desarrolladas a su jefe </a:t>
            </a:r>
            <a:r>
              <a:rPr lang="es-MX" sz="1200" dirty="0" smtClean="0">
                <a:latin typeface="Arial" panose="020B0604020202020204" pitchFamily="34" charset="0"/>
              </a:rPr>
              <a:t>inmediato</a:t>
            </a:r>
          </a:p>
          <a:p>
            <a:pPr algn="just" eaLnBrk="1" fontAlgn="ctr" hangingPunct="1"/>
            <a:r>
              <a:rPr lang="es-MX" sz="1200" dirty="0" smtClean="0">
                <a:latin typeface="Arial" panose="020B0604020202020204" pitchFamily="34" charset="0"/>
              </a:rPr>
              <a:t>Encender, regular y apagar los equipos de aires acondicionados de aulas y pasillos, con la finalidad de mantener a una temperatura agradable y cuidar el ahorro de energía</a:t>
            </a:r>
          </a:p>
          <a:p>
            <a:pPr algn="just" eaLnBrk="1" fontAlgn="ctr" hangingPunct="1"/>
            <a:r>
              <a:rPr lang="es-MX" sz="1200" dirty="0" smtClean="0">
                <a:latin typeface="Arial" panose="020B0604020202020204" pitchFamily="34" charset="0"/>
              </a:rPr>
              <a:t>Entregar de manera periódica reportes de trabajo y estadísticos a su jefe inmediato</a:t>
            </a:r>
          </a:p>
          <a:p>
            <a:pPr algn="just" eaLnBrk="1" fontAlgn="ctr" hangingPunct="1"/>
            <a:r>
              <a:rPr lang="es-MX" sz="1200" dirty="0" smtClean="0">
                <a:latin typeface="Arial" panose="020B0604020202020204" pitchFamily="34" charset="0"/>
              </a:rPr>
              <a:t>Darle un adecuado tratamiento a los desechos de papel, cartón, plásticos y latas, que permitan la reutilización o reciclado de los materiales de su área de trabajo y comprometerse con el ahorro de energía eléctrica y la optimización del agua</a:t>
            </a:r>
            <a:endParaRPr lang="es-MX" sz="1200" dirty="0">
              <a:latin typeface="Arial" panose="020B0604020202020204" pitchFamily="34" charset="0"/>
            </a:endParaRP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Atender las actividades del Sistema de Calidad institucional como parte de la mejora</a:t>
            </a:r>
          </a:p>
          <a:p>
            <a:pPr algn="just" eaLnBrk="1" fontAlgn="ctr" hangingPunct="1"/>
            <a:r>
              <a:rPr lang="es-MX" sz="1200" dirty="0" smtClean="0">
                <a:latin typeface="Arial" panose="020B0604020202020204" pitchFamily="34" charset="0"/>
              </a:rPr>
              <a:t>Ejecutar </a:t>
            </a:r>
            <a:r>
              <a:rPr lang="es-MX" sz="1200" dirty="0">
                <a:latin typeface="Arial" panose="020B0604020202020204" pitchFamily="34" charset="0"/>
              </a:rPr>
              <a:t>la normatividad expedida en materia de control, transparencia, protección de datos, archivo y control interno. </a:t>
            </a:r>
          </a:p>
          <a:p>
            <a:pPr algn="just" eaLnBrk="1" fontAlgn="ctr" hangingPunct="1"/>
            <a:r>
              <a:rPr lang="es-MX" sz="1200" dirty="0"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1367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367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240886"/>
              </p:ext>
            </p:extLst>
          </p:nvPr>
        </p:nvGraphicFramePr>
        <p:xfrm>
          <a:off x="1520825" y="8388437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/>
                <a:gridCol w="2514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259</Words>
  <Application>Microsoft Office PowerPoint</Application>
  <PresentationFormat>Presentación en pantalla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Times New Roman</vt:lpstr>
      <vt:lpstr>Arial</vt:lpstr>
      <vt:lpstr>Wingdings</vt:lpstr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RECHUM</cp:lastModifiedBy>
  <cp:revision>2914</cp:revision>
  <cp:lastPrinted>2020-03-18T22:47:54Z</cp:lastPrinted>
  <dcterms:created xsi:type="dcterms:W3CDTF">2001-05-29T01:41:44Z</dcterms:created>
  <dcterms:modified xsi:type="dcterms:W3CDTF">2021-02-03T21:23:22Z</dcterms:modified>
</cp:coreProperties>
</file>