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5" r:id="rId2"/>
    <p:sldId id="287" r:id="rId3"/>
    <p:sldId id="310" r:id="rId4"/>
    <p:sldId id="312" r:id="rId5"/>
    <p:sldId id="311" r:id="rId6"/>
    <p:sldId id="313" r:id="rId7"/>
    <p:sldId id="286" r:id="rId8"/>
    <p:sldId id="291" r:id="rId9"/>
    <p:sldId id="298" r:id="rId10"/>
    <p:sldId id="297" r:id="rId11"/>
    <p:sldId id="302" r:id="rId12"/>
    <p:sldId id="301" r:id="rId13"/>
    <p:sldId id="300" r:id="rId14"/>
    <p:sldId id="296" r:id="rId15"/>
    <p:sldId id="306" r:id="rId16"/>
    <p:sldId id="305" r:id="rId17"/>
    <p:sldId id="304" r:id="rId18"/>
    <p:sldId id="303" r:id="rId19"/>
    <p:sldId id="309" r:id="rId20"/>
    <p:sldId id="314" r:id="rId2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66"/>
      </p:cViewPr>
      <p:guideLst>
        <p:guide orient="horz" pos="2880"/>
        <p:guide pos="2160"/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59739-29CE-4B55-960B-69DC385DA664}" type="datetimeFigureOut">
              <a:rPr lang="es-MX" smtClean="0"/>
              <a:t>01/02/2019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515F6-BF71-4D9F-9455-B9531D04099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888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515F6-BF71-4D9F-9455-B9531D04099F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6636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515F6-BF71-4D9F-9455-B9531D04099F}" type="slidenum">
              <a:rPr lang="es-MX" smtClean="0"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9960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BB5AEE6-4026-4ECB-A824-DA533AA42C06}" type="datetimeFigureOut">
              <a:rPr lang="es-MX" smtClean="0"/>
              <a:pPr/>
              <a:t>01/02/2019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C43D4DDE-D639-4598-9608-E1960C94A28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" y="-15863"/>
            <a:ext cx="9137648" cy="79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" y="6393396"/>
            <a:ext cx="9137652" cy="46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20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5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8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9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0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4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5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6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e_Microsoft_Word18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1.emf"/><Relationship Id="rId4" Type="http://schemas.openxmlformats.org/officeDocument/2006/relationships/package" Target="../embeddings/Documento_de_Microsoft_Word19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2.emf"/><Relationship Id="rId4" Type="http://schemas.openxmlformats.org/officeDocument/2006/relationships/package" Target="../embeddings/Documento_de_Microsoft_Word20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321226"/>
              </p:ext>
            </p:extLst>
          </p:nvPr>
        </p:nvGraphicFramePr>
        <p:xfrm>
          <a:off x="468313" y="1406525"/>
          <a:ext cx="8253412" cy="546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3" name="Documento" r:id="rId3" imgW="8247731" imgH="5475905" progId="Word.Document.12">
                  <p:embed/>
                </p:oleObj>
              </mc:Choice>
              <mc:Fallback>
                <p:oleObj name="Documento" r:id="rId3" imgW="8247731" imgH="54759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8313" y="1406525"/>
                        <a:ext cx="8253412" cy="5462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616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212110"/>
              </p:ext>
            </p:extLst>
          </p:nvPr>
        </p:nvGraphicFramePr>
        <p:xfrm>
          <a:off x="481013" y="1149350"/>
          <a:ext cx="8253412" cy="508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7" name="Documento" r:id="rId3" imgW="8247731" imgH="5099932" progId="Word.Document.12">
                  <p:embed/>
                </p:oleObj>
              </mc:Choice>
              <mc:Fallback>
                <p:oleObj name="Documento" r:id="rId3" imgW="8247731" imgH="50999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13" y="1149350"/>
                        <a:ext cx="8253412" cy="5087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504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679466"/>
              </p:ext>
            </p:extLst>
          </p:nvPr>
        </p:nvGraphicFramePr>
        <p:xfrm>
          <a:off x="433388" y="1243013"/>
          <a:ext cx="8253412" cy="5192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1" name="Documento" r:id="rId3" imgW="8247731" imgH="5206068" progId="Word.Document.12">
                  <p:embed/>
                </p:oleObj>
              </mc:Choice>
              <mc:Fallback>
                <p:oleObj name="Documento" r:id="rId3" imgW="8247731" imgH="520606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3388" y="1243013"/>
                        <a:ext cx="8253412" cy="5192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200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24911"/>
              </p:ext>
            </p:extLst>
          </p:nvPr>
        </p:nvGraphicFramePr>
        <p:xfrm>
          <a:off x="395536" y="1340768"/>
          <a:ext cx="8251825" cy="520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5" name="Documento" r:id="rId3" imgW="8247731" imgH="5215062" progId="Word.Document.12">
                  <p:embed/>
                </p:oleObj>
              </mc:Choice>
              <mc:Fallback>
                <p:oleObj name="Documento" r:id="rId3" imgW="8247731" imgH="521506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1340768"/>
                        <a:ext cx="8251825" cy="5203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538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528635"/>
              </p:ext>
            </p:extLst>
          </p:nvPr>
        </p:nvGraphicFramePr>
        <p:xfrm>
          <a:off x="457200" y="1077913"/>
          <a:ext cx="8253413" cy="568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9" name="Documento" r:id="rId3" imgW="8247731" imgH="5699331" progId="Word.Document.12">
                  <p:embed/>
                </p:oleObj>
              </mc:Choice>
              <mc:Fallback>
                <p:oleObj name="Documento" r:id="rId3" imgW="8247731" imgH="56993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1077913"/>
                        <a:ext cx="8253413" cy="568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306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86470"/>
              </p:ext>
            </p:extLst>
          </p:nvPr>
        </p:nvGraphicFramePr>
        <p:xfrm>
          <a:off x="467544" y="908720"/>
          <a:ext cx="8256588" cy="550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3" name="Documento" r:id="rId3" imgW="8247731" imgH="5498931" progId="Word.Document.12">
                  <p:embed/>
                </p:oleObj>
              </mc:Choice>
              <mc:Fallback>
                <p:oleObj name="Documento" r:id="rId3" imgW="8247731" imgH="54989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908720"/>
                        <a:ext cx="8256588" cy="5502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750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254325"/>
              </p:ext>
            </p:extLst>
          </p:nvPr>
        </p:nvGraphicFramePr>
        <p:xfrm>
          <a:off x="467544" y="1556792"/>
          <a:ext cx="8251825" cy="432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6" name="Documento" r:id="rId3" imgW="8247731" imgH="4602711" progId="Word.Document.12">
                  <p:embed/>
                </p:oleObj>
              </mc:Choice>
              <mc:Fallback>
                <p:oleObj name="Documento" r:id="rId3" imgW="8247731" imgH="46027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556792"/>
                        <a:ext cx="8251825" cy="432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439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855599"/>
              </p:ext>
            </p:extLst>
          </p:nvPr>
        </p:nvGraphicFramePr>
        <p:xfrm>
          <a:off x="467544" y="1556792"/>
          <a:ext cx="8251825" cy="417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0" name="Documento" r:id="rId3" imgW="8247731" imgH="4432173" progId="Word.Document.12">
                  <p:embed/>
                </p:oleObj>
              </mc:Choice>
              <mc:Fallback>
                <p:oleObj name="Documento" r:id="rId3" imgW="8247731" imgH="44321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556792"/>
                        <a:ext cx="8251825" cy="417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442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7055928"/>
              </p:ext>
            </p:extLst>
          </p:nvPr>
        </p:nvGraphicFramePr>
        <p:xfrm>
          <a:off x="395536" y="844550"/>
          <a:ext cx="8229600" cy="601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5" name="Documento" r:id="rId3" imgW="8247731" imgH="6028533" progId="Word.Document.12">
                  <p:embed/>
                </p:oleObj>
              </mc:Choice>
              <mc:Fallback>
                <p:oleObj name="Documento" r:id="rId3" imgW="8247731" imgH="60285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844550"/>
                        <a:ext cx="8229600" cy="601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012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121407"/>
              </p:ext>
            </p:extLst>
          </p:nvPr>
        </p:nvGraphicFramePr>
        <p:xfrm>
          <a:off x="467544" y="1196752"/>
          <a:ext cx="8251825" cy="515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7" name="Documento" r:id="rId3" imgW="8247731" imgH="5170449" progId="Word.Document.12">
                  <p:embed/>
                </p:oleObj>
              </mc:Choice>
              <mc:Fallback>
                <p:oleObj name="Documento" r:id="rId3" imgW="8247731" imgH="51704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196752"/>
                        <a:ext cx="8251825" cy="5157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37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9004462"/>
              </p:ext>
            </p:extLst>
          </p:nvPr>
        </p:nvGraphicFramePr>
        <p:xfrm>
          <a:off x="467544" y="1556792"/>
          <a:ext cx="8251825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6" name="Documento" r:id="rId3" imgW="8247731" imgH="4773248" progId="Word.Document.12">
                  <p:embed/>
                </p:oleObj>
              </mc:Choice>
              <mc:Fallback>
                <p:oleObj name="Documento" r:id="rId3" imgW="8247731" imgH="477324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556792"/>
                        <a:ext cx="8251825" cy="45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081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819833"/>
              </p:ext>
            </p:extLst>
          </p:nvPr>
        </p:nvGraphicFramePr>
        <p:xfrm>
          <a:off x="446088" y="1817688"/>
          <a:ext cx="8251825" cy="432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0" name="Documento" r:id="rId3" imgW="8247731" imgH="4609187" progId="Word.Document.12">
                  <p:embed/>
                </p:oleObj>
              </mc:Choice>
              <mc:Fallback>
                <p:oleObj name="Documento" r:id="rId3" imgW="8247731" imgH="46091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6088" y="1817688"/>
                        <a:ext cx="8251825" cy="432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504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096660"/>
              </p:ext>
            </p:extLst>
          </p:nvPr>
        </p:nvGraphicFramePr>
        <p:xfrm>
          <a:off x="467544" y="2204864"/>
          <a:ext cx="8251825" cy="354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3" name="Documento" r:id="rId3" imgW="8247731" imgH="3548905" progId="Word.Document.12">
                  <p:embed/>
                </p:oleObj>
              </mc:Choice>
              <mc:Fallback>
                <p:oleObj name="Documento" r:id="rId3" imgW="8247731" imgH="35489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2204864"/>
                        <a:ext cx="8251825" cy="354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446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227308"/>
              </p:ext>
            </p:extLst>
          </p:nvPr>
        </p:nvGraphicFramePr>
        <p:xfrm>
          <a:off x="467544" y="1628800"/>
          <a:ext cx="8251825" cy="434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6" name="Documento" r:id="rId3" imgW="8247731" imgH="4438649" progId="Word.Document.12">
                  <p:embed/>
                </p:oleObj>
              </mc:Choice>
              <mc:Fallback>
                <p:oleObj name="Documento" r:id="rId3" imgW="8247731" imgH="44386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628800"/>
                        <a:ext cx="8251825" cy="434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291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8290701"/>
              </p:ext>
            </p:extLst>
          </p:nvPr>
        </p:nvGraphicFramePr>
        <p:xfrm>
          <a:off x="467544" y="1628800"/>
          <a:ext cx="8251825" cy="422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0" name="Documento" r:id="rId3" imgW="8247731" imgH="4230695" progId="Word.Document.12">
                  <p:embed/>
                </p:oleObj>
              </mc:Choice>
              <mc:Fallback>
                <p:oleObj name="Documento" r:id="rId3" imgW="8247731" imgH="42306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628800"/>
                        <a:ext cx="8251825" cy="4221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158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56095"/>
              </p:ext>
            </p:extLst>
          </p:nvPr>
        </p:nvGraphicFramePr>
        <p:xfrm>
          <a:off x="467544" y="1556792"/>
          <a:ext cx="8256588" cy="490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4" name="Documento" r:id="rId3" imgW="8247731" imgH="4905648" progId="Word.Document.12">
                  <p:embed/>
                </p:oleObj>
              </mc:Choice>
              <mc:Fallback>
                <p:oleObj name="Documento" r:id="rId3" imgW="8247731" imgH="490564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556792"/>
                        <a:ext cx="8256588" cy="4908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14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205512"/>
              </p:ext>
            </p:extLst>
          </p:nvPr>
        </p:nvGraphicFramePr>
        <p:xfrm>
          <a:off x="467544" y="1052736"/>
          <a:ext cx="8251825" cy="5065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8" name="Documento" r:id="rId3" imgW="8247731" imgH="5472667" progId="Word.Document.12">
                  <p:embed/>
                </p:oleObj>
              </mc:Choice>
              <mc:Fallback>
                <p:oleObj name="Documento" r:id="rId3" imgW="8247731" imgH="54726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052736"/>
                        <a:ext cx="8251825" cy="5065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737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662285"/>
              </p:ext>
            </p:extLst>
          </p:nvPr>
        </p:nvGraphicFramePr>
        <p:xfrm>
          <a:off x="467544" y="1484784"/>
          <a:ext cx="8251825" cy="526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2" name="Documento" r:id="rId3" imgW="8247731" imgH="5276225" progId="Word.Document.12">
                  <p:embed/>
                </p:oleObj>
              </mc:Choice>
              <mc:Fallback>
                <p:oleObj name="Documento" r:id="rId3" imgW="8247731" imgH="527622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544" y="1484784"/>
                        <a:ext cx="8251825" cy="5262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029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69223"/>
              </p:ext>
            </p:extLst>
          </p:nvPr>
        </p:nvGraphicFramePr>
        <p:xfrm>
          <a:off x="395536" y="1628800"/>
          <a:ext cx="8251825" cy="450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6" name="Documento" r:id="rId4" imgW="8247731" imgH="4773248" progId="Word.Document.12">
                  <p:embed/>
                </p:oleObj>
              </mc:Choice>
              <mc:Fallback>
                <p:oleObj name="Documento" r:id="rId4" imgW="8247731" imgH="477324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5536" y="1628800"/>
                        <a:ext cx="8251825" cy="450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255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093706"/>
              </p:ext>
            </p:extLst>
          </p:nvPr>
        </p:nvGraphicFramePr>
        <p:xfrm>
          <a:off x="467544" y="2564904"/>
          <a:ext cx="8251825" cy="230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5" name="Documento" r:id="rId4" imgW="8247731" imgH="2891940" progId="Word.Document.12">
                  <p:embed/>
                </p:oleObj>
              </mc:Choice>
              <mc:Fallback>
                <p:oleObj name="Documento" r:id="rId4" imgW="8247731" imgH="28919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544" y="2564904"/>
                        <a:ext cx="8251825" cy="230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107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2</Words>
  <Application>Microsoft Office PowerPoint</Application>
  <PresentationFormat>Presentación en pantalla (4:3)</PresentationFormat>
  <Paragraphs>2</Paragraphs>
  <Slides>20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Tema de Office</vt:lpstr>
      <vt:lpstr>Documento de Microsoft Word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Armadillo</dc:creator>
  <cp:lastModifiedBy>Thalia Moreno Chiquito</cp:lastModifiedBy>
  <cp:revision>44</cp:revision>
  <dcterms:created xsi:type="dcterms:W3CDTF">2018-10-26T21:26:18Z</dcterms:created>
  <dcterms:modified xsi:type="dcterms:W3CDTF">2019-02-01T19:00:39Z</dcterms:modified>
</cp:coreProperties>
</file>