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3018" y="72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04/08/2021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507051" y="2483768"/>
            <a:ext cx="5832648" cy="2376264"/>
          </a:xfrm>
        </p:spPr>
        <p:txBody>
          <a:bodyPr/>
          <a:lstStyle/>
          <a:p>
            <a:endParaRPr lang="es-MX" sz="2000" b="1" dirty="0" smtClean="0">
              <a:solidFill>
                <a:schemeClr val="tx1"/>
              </a:solidFill>
            </a:endParaRPr>
          </a:p>
          <a:p>
            <a:r>
              <a:rPr lang="es-MX" sz="1400" b="1" dirty="0" smtClean="0">
                <a:solidFill>
                  <a:schemeClr val="tx1"/>
                </a:solidFill>
              </a:rPr>
              <a:t>Art. 84 – Fracción XXIII </a:t>
            </a:r>
            <a:r>
              <a:rPr lang="es-MX" sz="2000" b="1" dirty="0" smtClean="0">
                <a:solidFill>
                  <a:schemeClr val="tx1"/>
                </a:solidFill>
              </a:rPr>
              <a:t> </a:t>
            </a:r>
            <a:endParaRPr lang="es-MX" sz="2000" dirty="0">
              <a:solidFill>
                <a:schemeClr val="tx1"/>
              </a:solidFill>
            </a:endParaRPr>
          </a:p>
          <a:p>
            <a:endParaRPr lang="es-MX" sz="800" dirty="0" smtClean="0">
              <a:solidFill>
                <a:schemeClr val="tx1"/>
              </a:solidFill>
            </a:endParaRP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De conformidad al Capítulo III del Reglamento Interior del Secretariado Ejecutivo del Consejo Estatal de Seguridad Pública, denominado “Del régimen disciplinario del personal y elementos del Secretariado Ejecutivo, correcciones y sanciones disciplinarias”, que señala las conductas atribuibles a los servidores públicos que desempeñan sus labores en esta Institución, y que son meritorias de sanciones, se señala que en el periodo que se informa no se actualizó supuesto alguno de los previstos en la normatividad citada que amerite alguna corrección o sanción disciplinaria.</a:t>
            </a:r>
            <a:endParaRPr lang="es-ES" sz="1200" dirty="0">
              <a:solidFill>
                <a:schemeClr val="tx1"/>
              </a:solidFill>
            </a:endParaRPr>
          </a:p>
          <a:p>
            <a:pPr algn="just"/>
            <a:endParaRPr lang="es-MX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119</Words>
  <Application>Microsoft Office PowerPoint</Application>
  <PresentationFormat>Presentación en pantalla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Imelda Cruz Aguilar</cp:lastModifiedBy>
  <cp:revision>11</cp:revision>
  <dcterms:created xsi:type="dcterms:W3CDTF">2018-10-26T21:26:18Z</dcterms:created>
  <dcterms:modified xsi:type="dcterms:W3CDTF">2021-08-04T21:22:23Z</dcterms:modified>
</cp:coreProperties>
</file>