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002" r:id="rId2"/>
    <p:sldId id="1003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948608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76289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graphicFrame>
        <p:nvGraphicFramePr>
          <p:cNvPr id="5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295665"/>
              </p:ext>
            </p:extLst>
          </p:nvPr>
        </p:nvGraphicFramePr>
        <p:xfrm>
          <a:off x="1549853" y="8371565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Gloria Leticia Ramírez Hernández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5246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763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DEPARTAMENTO DE RECURSOS HUMANOS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</a:rPr>
              <a:t>    Coadyuvar en la administración del personal del instituto, así como del pago de sus remuneraciones, conforme a las normas y lineamientos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y actualizar los Manuales de Organización y  Procedimientos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el programa de capacitación para el personal administrativo y servicios básicos de la  Institución.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el procedimiento de reclutamiento, selección y contratación del personal conforme a las normas y lineamientos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Ejecutar </a:t>
            </a:r>
            <a:r>
              <a:rPr lang="es-ES" altLang="es-MX" sz="1200" dirty="0" smtClean="0">
                <a:latin typeface="Arial" panose="020B0604020202020204" pitchFamily="34" charset="0"/>
              </a:rPr>
              <a:t>el </a:t>
            </a:r>
            <a:r>
              <a:rPr lang="es-ES" altLang="es-MX" sz="1200" dirty="0">
                <a:latin typeface="Arial" panose="020B0604020202020204" pitchFamily="34" charset="0"/>
              </a:rPr>
              <a:t>programa de ambiente de trabajo.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Verificar el  cumplimiento de la normatividad en materia de Recursos Humanos.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Gestionar los procesos derivados de las acciones de pago de remuneraciones del personal de la Institución.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documentación requerida por instancias superiores.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los contratos o nombramientos verificando la asignación de sueldos u honorarios, que se ajusten a los tabuladores autorizados y a los lineamientos legales y administrativos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Elaborar las nóminas ordinarias y extraordinarias de las remuneraciones al personal y aplicar los descuentos conforme a la normatividad aplicable.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Inspeccionar altas, bajas y modificaciones de salario ante el IMSS, así como en el Sistema SUA.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Inspeccionar el pago de las cuotas obrero – patronales del IMSS.</a:t>
            </a:r>
          </a:p>
        </p:txBody>
      </p:sp>
      <p:sp>
        <p:nvSpPr>
          <p:cNvPr id="9524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524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96270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DEPARTAMENTO DE RECURSOS HUMANOS</a:t>
            </a:r>
          </a:p>
          <a:p>
            <a:pPr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Proporcionar el padrón de obligados (as) a presentar la Declaración Patrimonial.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Tramitar el pago oportuno de finiquitos al personal que prestó sus servicios a la Institución.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Inspeccionar la integración del Expediente Único de Personal.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Participar en el Anteproyecto del Programa Operativo Anual (APOA), Programa de Trabajo Anual (PTA) y Programa Institucional de Innovación y Desarrollo (PIID).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Participar en los procesos de Entrega-Recepción de las áreas del ITST.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  <a:r>
              <a:rPr lang="es-ES" sz="1200" dirty="0">
                <a:latin typeface="Arial" panose="020B0604020202020204" pitchFamily="34" charset="0"/>
              </a:rPr>
              <a:t> 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ES" sz="1200" dirty="0"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627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9627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068921"/>
              </p:ext>
            </p:extLst>
          </p:nvPr>
        </p:nvGraphicFramePr>
        <p:xfrm>
          <a:off x="1520825" y="83883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Gloria Leticia Ramírez Hernández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341</Words>
  <Application>Microsoft Office PowerPoint</Application>
  <PresentationFormat>Presentación en pantalla (4:3)</PresentationFormat>
  <Paragraphs>39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2021-02-03T17:54:00Z</dcterms:modified>
</cp:coreProperties>
</file>