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451" r:id="rId2"/>
    <p:sldId id="452" r:id="rId3"/>
    <p:sldId id="453" r:id="rId4"/>
    <p:sldId id="454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68" autoAdjust="0"/>
    <p:restoredTop sz="94660"/>
  </p:normalViewPr>
  <p:slideViewPr>
    <p:cSldViewPr>
      <p:cViewPr varScale="1">
        <p:scale>
          <a:sx n="73" d="100"/>
          <a:sy n="73" d="100"/>
        </p:scale>
        <p:origin x="1098" y="78"/>
      </p:cViewPr>
      <p:guideLst>
        <p:guide orient="horz" pos="2880"/>
        <p:guide pos="2160"/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59739-29CE-4B55-960B-69DC385DA664}" type="datetimeFigureOut">
              <a:rPr lang="es-MX" smtClean="0"/>
              <a:t>07/10/2020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515F6-BF71-4D9F-9455-B9531D04099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888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07/10/2020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" y="-15863"/>
            <a:ext cx="9137648" cy="79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" y="6393396"/>
            <a:ext cx="9137652" cy="46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659219"/>
              </p:ext>
            </p:extLst>
          </p:nvPr>
        </p:nvGraphicFramePr>
        <p:xfrm>
          <a:off x="683568" y="1556792"/>
          <a:ext cx="7886699" cy="3448772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943125480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1944797825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441526354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3425468177"/>
                    </a:ext>
                  </a:extLst>
                </a:gridCol>
              </a:tblGrid>
              <a:tr h="18209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SEPTIEMBRE  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191347"/>
                  </a:ext>
                </a:extLst>
              </a:tr>
              <a:tr h="1820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Municipio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 De Acuerdo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Acuerdos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997948"/>
                  </a:ext>
                </a:extLst>
              </a:tr>
              <a:tr h="5711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CERRO DE SAN PEDRO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17/09/2020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CM/09/46.- El compromiso del Municipio de llevar a cabo el segundo Informe Municipal de llevarse a cabo de manera virtual con funcionarios del Municipio y H. Cabildo Municipal.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991001"/>
                  </a:ext>
                </a:extLst>
              </a:tr>
              <a:tr h="1332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SALINAS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21/09/2020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CM/25/53.- El compromiso del Municipio de llevar a cabo el segundo Informe Municipal de llevarse a cabo de manera virtual con funcionarios del Municipio y H. Cabildo Municipal. 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CM/25/54.- El compromiso de Seguridad Pública Municipal, Seguridad Pública del Estado de presentar en la próxima sesión el Plan Operativo Día de Muertos respetando la semaforización por parte de Salud.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645948"/>
                  </a:ext>
                </a:extLst>
              </a:tr>
              <a:tr h="1142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SANTA MARIA DEL RIO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04/09/2020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CM/32/59.- El compromiso del municipio de llevar a cabo las fiestas Patrias de manera virtual con funcionarios Municipales y del H. Cabildo.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CM/32/60.- El compromiso del Municipio de llevar a cabo el segundo Informe Municipal de llevarse a cabo de manera virtual con funcionarios del Municipio y H. Cabildo Municipal.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3863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29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628650" y="2844578"/>
          <a:ext cx="7886699" cy="2313432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3429892374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2180753116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2845261128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984414522"/>
                    </a:ext>
                  </a:extLst>
                </a:gridCol>
              </a:tblGrid>
              <a:tr h="1142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TIERRA NUEVA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22/09/2020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CM/43/55.-  El compromiso del Municipio de llevar a cabo el segundo Informe Municipal de llevarse a cabo de manera virtual con funcionarios del Municipio y H. Cabildo Municipal. CM/43/56.-  El compromiso de Seguridad Pública Municipal, Seguridad Pública del Estado de presentar en la próxima sesión el Plan Operativo Día de Muertos respetando la semaforización por parte de Salud.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304020"/>
                  </a:ext>
                </a:extLst>
              </a:tr>
              <a:tr h="1142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VENADO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01/09/2020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CM/45/41.- El compromiso del Municipio de realizar las Fiestas Patrias y acto cívico don las medidas Sanitarias que permita el semáforo sanitario que se encuentre en Estado.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CM/45/42.- El compromiso del Municipio de llevar a cabo el segundo informe municipal en la Sala de Cabildo y se entregara de manera escrita, tomando todas las medidas Sanitarias.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0248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2095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966723" y="1810544"/>
          <a:ext cx="7210553" cy="4381500"/>
        </p:xfrm>
        <a:graphic>
          <a:graphicData uri="http://schemas.openxmlformats.org/drawingml/2006/table">
            <a:tbl>
              <a:tblPr firstRow="1" firstCol="1" bandRow="1"/>
              <a:tblGrid>
                <a:gridCol w="1102229">
                  <a:extLst>
                    <a:ext uri="{9D8B030D-6E8A-4147-A177-3AD203B41FA5}">
                      <a16:colId xmlns:a16="http://schemas.microsoft.com/office/drawing/2014/main" val="528364295"/>
                    </a:ext>
                  </a:extLst>
                </a:gridCol>
                <a:gridCol w="982136">
                  <a:extLst>
                    <a:ext uri="{9D8B030D-6E8A-4147-A177-3AD203B41FA5}">
                      <a16:colId xmlns:a16="http://schemas.microsoft.com/office/drawing/2014/main" val="233700338"/>
                    </a:ext>
                  </a:extLst>
                </a:gridCol>
                <a:gridCol w="1056166">
                  <a:extLst>
                    <a:ext uri="{9D8B030D-6E8A-4147-A177-3AD203B41FA5}">
                      <a16:colId xmlns:a16="http://schemas.microsoft.com/office/drawing/2014/main" val="2865370802"/>
                    </a:ext>
                  </a:extLst>
                </a:gridCol>
                <a:gridCol w="4070022">
                  <a:extLst>
                    <a:ext uri="{9D8B030D-6E8A-4147-A177-3AD203B41FA5}">
                      <a16:colId xmlns:a16="http://schemas.microsoft.com/office/drawing/2014/main" val="2577837289"/>
                    </a:ext>
                  </a:extLst>
                </a:gridCol>
              </a:tblGrid>
              <a:tr h="31329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VILLA DE REYES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24" marR="592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24/09/2020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24" marR="592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24" marR="592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CM/56/63.- El compromiso del municipio de enviar invitación a la Dirección de atención a la Mujer y a la Delegada de Derechos Humanos para integrarse a este Consejo Municipal y poder coordinarse con Prevención del Delito Municipal. 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CM/56/64.- El compromiso del Municipio de realizar solicitud al SECESP para realizar pláticas de redes sociales. 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CM/56/65.- El compromiso del Municipio de llevar a cabo el segundo Informe Municipal de llevarse a cabo de manera virtual con funcionarios del Municipio y H. Cabildo Municipal. 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CM/56/66.- El compromiso de Seguridad Pública Municipal, Seguridad Pública del Estado de presentar en la próxima sesión el Plan Operativo Día de Muertos respetando la semaforización por parte de Salud.  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CM/56/67.-  El compromiso de Seguridad Pública Municipal, Seguridad Pública del Estado, protección civil, Guardia Nacional, Dirección de Comercio, y Alcoholes, de coordinarse para realizar recorridos el día 4 de octubre por el Aniversario de la fundación del Municipio. 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24" marR="592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61799"/>
                  </a:ext>
                </a:extLst>
              </a:tr>
              <a:tr h="1218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TAMASOPO 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24" marR="592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17/09/2020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24" marR="592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24" marR="592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CMSP/36/53: El compromiso del H. Ayuntamiento, de enviar oficio al Fiscal General del Estado, solicitándole Policías de Métodos de Investigación, con buena reputación, derivado de la incidencia delictiva ocasionada por los anteriores.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CMSP/36/54: El compromiso del municipio de llevar a cabo el Segundo Informe Municipal de llevarse a cabo de manera virtual con funcionarios del Municipio y H. Cabildo Municipal.</a:t>
                      </a:r>
                      <a:endParaRPr lang="es-MX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24" marR="592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39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1430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1464002" y="1635284"/>
          <a:ext cx="6215995" cy="4732020"/>
        </p:xfrm>
        <a:graphic>
          <a:graphicData uri="http://schemas.openxmlformats.org/drawingml/2006/table">
            <a:tbl>
              <a:tblPr firstRow="1" firstCol="1" bandRow="1"/>
              <a:tblGrid>
                <a:gridCol w="950198">
                  <a:extLst>
                    <a:ext uri="{9D8B030D-6E8A-4147-A177-3AD203B41FA5}">
                      <a16:colId xmlns:a16="http://schemas.microsoft.com/office/drawing/2014/main" val="1871694598"/>
                    </a:ext>
                  </a:extLst>
                </a:gridCol>
                <a:gridCol w="846669">
                  <a:extLst>
                    <a:ext uri="{9D8B030D-6E8A-4147-A177-3AD203B41FA5}">
                      <a16:colId xmlns:a16="http://schemas.microsoft.com/office/drawing/2014/main" val="3951663856"/>
                    </a:ext>
                  </a:extLst>
                </a:gridCol>
                <a:gridCol w="910488">
                  <a:extLst>
                    <a:ext uri="{9D8B030D-6E8A-4147-A177-3AD203B41FA5}">
                      <a16:colId xmlns:a16="http://schemas.microsoft.com/office/drawing/2014/main" val="2082997220"/>
                    </a:ext>
                  </a:extLst>
                </a:gridCol>
                <a:gridCol w="3508640">
                  <a:extLst>
                    <a:ext uri="{9D8B030D-6E8A-4147-A177-3AD203B41FA5}">
                      <a16:colId xmlns:a16="http://schemas.microsoft.com/office/drawing/2014/main" val="3971058941"/>
                    </a:ext>
                  </a:extLst>
                </a:gridCol>
              </a:tblGrid>
              <a:tr h="2400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XILITLA 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55" marR="51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25/09/2020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55" marR="51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55" marR="51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M/54/60: El compromiso de Seguridad Pública Municipal, en coordinación con Seguridad Pública del Estado, Policía de Métodos de Investigación y personal del Ejército Mexicano de implementar operatividad coordinada con la finalidad de atacar y prevenir los delitos de robos y asaltos.</a:t>
                      </a:r>
                      <a:b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CM/54/61: El compromiso de Seguridad Pública Municipal, en coordinación con Seguridad Pública del Estado, Policía de Métodos de Investigación y personal del Ejército Mexicano, de implementar operatividad de seguridad y vigilancia durante el Segundo Informe de Gobierno Municipal a llevarse a cabo de manera presencial el día 27 de Septiembre del presente año, en las instalaciones del Auditorio Municipal a las 11:00 hrs.</a:t>
                      </a:r>
                      <a:b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CM/54/62: El compromiso de Seguridad Pública Municipal, en coordinación con Seguridad Pública del Estado y Policía de Métodos de Investigación de presentar en la próxima sesión el plan operativo por las fiestas de Xantolo.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55" marR="51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860433"/>
                  </a:ext>
                </a:extLst>
              </a:tr>
              <a:tr h="1950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RIOVERDE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55" marR="51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24/09/2020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55" marR="51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55" marR="5105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CM/24/070.- Se implementará un operativo de seguridad y vigilancia en forma coordinada, participando Seguridad Pública Municipal, Seguridad Pública del Estado y Guardia Nacional, durante el Segundo Informe de Gobierno Municipal, a celebrarse el próximo miércoles 30 de septiembre a las 12:00 en las instalaciones del IMAC, el cual por motivos de la contingencia COVID 19, será a puerta cerrada solo con el H. Cabildo Municipal e invitados especiales.   </a:t>
                      </a:r>
                      <a:b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CM/24/071.- El compromiso de las autoridades municipales para implementar campañas para prevenir los </a:t>
                      </a:r>
                      <a:r>
                        <a:rPr lang="es-MX" sz="9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pacazos</a:t>
                      </a: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 las extorsiones telefónicas en el municipio.</a:t>
                      </a:r>
                      <a:b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CM/24/072.- E compromiso de las autoridades municipales para fortalecer el apoyo de certificar los detenidos, con los médicos adscritos al municipio.</a:t>
                      </a:r>
                      <a:endParaRPr lang="es-MX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55" marR="5105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932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599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649</Words>
  <Application>Microsoft Office PowerPoint</Application>
  <PresentationFormat>Presentación en pantalla (4:3)</PresentationFormat>
  <Paragraphs>51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Windows User</cp:lastModifiedBy>
  <cp:revision>102</cp:revision>
  <dcterms:created xsi:type="dcterms:W3CDTF">2018-10-26T21:26:18Z</dcterms:created>
  <dcterms:modified xsi:type="dcterms:W3CDTF">2020-10-07T19:11:20Z</dcterms:modified>
</cp:coreProperties>
</file>