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6858000" cy="9144000" type="screen4x3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2568" y="54"/>
      </p:cViewPr>
      <p:guideLst>
        <p:guide orient="horz" pos="2880"/>
        <p:guide pos="216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  <a:prstGeom prst="rect">
            <a:avLst/>
          </a:prstGeo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/>
          <a:lstStyle/>
          <a:p>
            <a:fld id="{DBB5AEE6-4026-4ECB-A824-DA533AA42C06}" type="datetimeFigureOut">
              <a:rPr lang="es-MX" smtClean="0"/>
              <a:t>10/12/2020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/>
          <a:lstStyle/>
          <a:p>
            <a:fld id="{C43D4DDE-D639-4598-9608-E1960C94A28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021956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7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4" y="-21151"/>
            <a:ext cx="6853236" cy="10647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Imagen 2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4" y="8524528"/>
            <a:ext cx="6853239" cy="6194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462053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3 CuadroTexto"/>
          <p:cNvSpPr txBox="1"/>
          <p:nvPr/>
        </p:nvSpPr>
        <p:spPr>
          <a:xfrm>
            <a:off x="980728" y="8820834"/>
            <a:ext cx="53285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800" i="1" dirty="0" smtClean="0"/>
              <a:t>Alfredo </a:t>
            </a:r>
            <a:r>
              <a:rPr lang="es-MX" sz="800" i="1" dirty="0"/>
              <a:t>M. Terrazas No. </a:t>
            </a:r>
            <a:r>
              <a:rPr lang="es-MX" sz="800" i="1" dirty="0" smtClean="0"/>
              <a:t>640, Barrio </a:t>
            </a:r>
            <a:r>
              <a:rPr lang="es-MX" sz="800" i="1" dirty="0"/>
              <a:t>de </a:t>
            </a:r>
            <a:r>
              <a:rPr lang="es-MX" sz="800" i="1" dirty="0" smtClean="0"/>
              <a:t>Tequisquiapan, San </a:t>
            </a:r>
            <a:r>
              <a:rPr lang="es-MX" sz="800" i="1" dirty="0"/>
              <a:t>Luis Potosí, S.L.P</a:t>
            </a:r>
            <a:r>
              <a:rPr lang="es-MX" sz="800" i="1" dirty="0" smtClean="0"/>
              <a:t>., C.P</a:t>
            </a:r>
            <a:r>
              <a:rPr lang="es-MX" sz="800" i="1" dirty="0"/>
              <a:t>. </a:t>
            </a:r>
            <a:r>
              <a:rPr lang="es-MX" sz="800" i="1" dirty="0" smtClean="0"/>
              <a:t>78250.        </a:t>
            </a:r>
          </a:p>
          <a:p>
            <a:pPr algn="ctr"/>
            <a:r>
              <a:rPr lang="es-MX" sz="800" i="1" dirty="0" smtClean="0"/>
              <a:t>Teléfono</a:t>
            </a:r>
            <a:r>
              <a:rPr lang="es-MX" sz="800" i="1" dirty="0"/>
              <a:t>: (444) 834-0152</a:t>
            </a:r>
            <a:r>
              <a:rPr lang="es-MX" sz="1000" dirty="0"/>
              <a:t/>
            </a:r>
            <a:br>
              <a:rPr lang="es-MX" sz="1000" dirty="0"/>
            </a:br>
            <a:endParaRPr lang="es-MX" sz="1000" dirty="0"/>
          </a:p>
          <a:p>
            <a:pPr algn="just"/>
            <a:endParaRPr lang="es-MX" sz="1000" dirty="0" smtClean="0"/>
          </a:p>
        </p:txBody>
      </p:sp>
      <p:sp>
        <p:nvSpPr>
          <p:cNvPr id="2" name="CuadroTexto 1"/>
          <p:cNvSpPr txBox="1"/>
          <p:nvPr/>
        </p:nvSpPr>
        <p:spPr>
          <a:xfrm>
            <a:off x="764704" y="3203848"/>
            <a:ext cx="54006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dirty="0"/>
              <a:t>Este Secretariado Ejecutivo forma parte del eje San Luis Seguro, por lo que proporciona la información correspondiente a la Secretaria Técnica del </a:t>
            </a:r>
            <a:r>
              <a:rPr lang="es-MX" dirty="0" smtClean="0"/>
              <a:t>Gabinete, en donde se coordinan </a:t>
            </a:r>
            <a:r>
              <a:rPr lang="es-MX" dirty="0"/>
              <a:t>los </a:t>
            </a:r>
            <a:r>
              <a:rPr lang="es-MX" dirty="0" smtClean="0"/>
              <a:t>trabajos para la elaboración del Informe de Gobierno. </a:t>
            </a:r>
          </a:p>
          <a:p>
            <a:pPr algn="just"/>
            <a:endParaRPr lang="es-MX" dirty="0"/>
          </a:p>
          <a:p>
            <a:pPr algn="just"/>
            <a:r>
              <a:rPr lang="es-MX" dirty="0"/>
              <a:t>L</a:t>
            </a:r>
            <a:r>
              <a:rPr lang="es-MX" dirty="0" smtClean="0"/>
              <a:t>a </a:t>
            </a:r>
            <a:r>
              <a:rPr lang="es-MX" dirty="0"/>
              <a:t>información correspondiente al Informe referido se presenta hasta </a:t>
            </a:r>
            <a:r>
              <a:rPr lang="es-MX" dirty="0" smtClean="0"/>
              <a:t>el mes de septiembre de cada año.</a:t>
            </a:r>
          </a:p>
        </p:txBody>
      </p:sp>
    </p:spTree>
    <p:extLst>
      <p:ext uri="{BB962C8B-B14F-4D97-AF65-F5344CB8AC3E}">
        <p14:creationId xmlns:p14="http://schemas.microsoft.com/office/powerpoint/2010/main" val="401676804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48</TotalTime>
  <Words>80</Words>
  <Application>Microsoft Office PowerPoint</Application>
  <PresentationFormat>Presentación en pantalla (4:3)</PresentationFormat>
  <Paragraphs>5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4" baseType="lpstr">
      <vt:lpstr>Arial</vt:lpstr>
      <vt:lpstr>Calibri</vt:lpstr>
      <vt:lpstr>Tema de Office</vt:lpstr>
      <vt:lpstr>Presentación de PowerPoint</vt:lpstr>
    </vt:vector>
  </TitlesOfParts>
  <Company>Hewlett-Packard Company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Angelica Armadillo</dc:creator>
  <cp:lastModifiedBy>Iris Adriana Rivera Nava</cp:lastModifiedBy>
  <cp:revision>9</cp:revision>
  <dcterms:created xsi:type="dcterms:W3CDTF">2018-10-26T21:26:18Z</dcterms:created>
  <dcterms:modified xsi:type="dcterms:W3CDTF">2020-12-10T15:48:55Z</dcterms:modified>
</cp:coreProperties>
</file>