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77" r:id="rId2"/>
    <p:sldId id="266" r:id="rId3"/>
    <p:sldId id="268" r:id="rId4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>
        <p:scale>
          <a:sx n="61" d="100"/>
          <a:sy n="61" d="100"/>
        </p:scale>
        <p:origin x="-2238" y="-18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434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Rectangle 42"/>
          <p:cNvSpPr>
            <a:spLocks noChangeArrowheads="1"/>
          </p:cNvSpPr>
          <p:nvPr/>
        </p:nvSpPr>
        <p:spPr bwMode="auto">
          <a:xfrm>
            <a:off x="1581150" y="981075"/>
            <a:ext cx="5124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4342" name="Group 53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434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4349" name="Text Box 4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435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1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352" name="Text Box 5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4343" name="Text Box 61"/>
          <p:cNvSpPr txBox="1">
            <a:spLocks noChangeArrowheads="1"/>
          </p:cNvSpPr>
          <p:nvPr/>
        </p:nvSpPr>
        <p:spPr bwMode="auto">
          <a:xfrm>
            <a:off x="4111625" y="8308535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4" name="Text Box 62"/>
          <p:cNvSpPr txBox="1">
            <a:spLocks noChangeArrowheads="1"/>
          </p:cNvSpPr>
          <p:nvPr/>
        </p:nvSpPr>
        <p:spPr bwMode="auto">
          <a:xfrm>
            <a:off x="3802856" y="8582539"/>
            <a:ext cx="277812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5" name="Rectangle 63"/>
          <p:cNvSpPr>
            <a:spLocks noChangeArrowheads="1"/>
          </p:cNvSpPr>
          <p:nvPr/>
        </p:nvSpPr>
        <p:spPr bwMode="auto">
          <a:xfrm>
            <a:off x="1937544" y="8337807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4346" name="Text Box 64"/>
          <p:cNvSpPr txBox="1">
            <a:spLocks noChangeArrowheads="1"/>
          </p:cNvSpPr>
          <p:nvPr/>
        </p:nvSpPr>
        <p:spPr bwMode="auto">
          <a:xfrm>
            <a:off x="2008430" y="8664981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4347" name="Text Box 65"/>
          <p:cNvSpPr txBox="1">
            <a:spLocks noChangeArrowheads="1"/>
          </p:cNvSpPr>
          <p:nvPr/>
        </p:nvSpPr>
        <p:spPr bwMode="auto">
          <a:xfrm>
            <a:off x="1587500" y="1008063"/>
            <a:ext cx="51530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OBJETIVO: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el funcionamiento del Albergue así como Coordinar las acciones interdisciplinarias para lograr cumplir los objetivos del Centro en beneficio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por acuerdo de la Junta de Gobierno, con poder general para pleitos y cobranzas, con todas las facultades y obligaciones legales.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Ejecutar los acuerdos y resoluciones que emita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Nombrar y remover a los empleados del Centro con aprobación de la Junta de Gobierno, así como determinar sus atribuciones en términos de su decreto, con apego al presupuesto aprobado y demás disposiciones aplicables.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Presentar, para su aprobación, los planes de trabajo, propuesta de presupuesto, informes de actividades y estados financieros anuales del Organismo y someterlo a la consideración de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Realizar tareas de difusión relacionadas con el objeto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Suscribir, previo acuerdo de la Junta de Gobierno, acuerdos o convenios con dependencias y entidades de la Administración Pública Federal, con las Entidades Federativas, con los Municipios y con los Organismos del sector público, privado y social, en materia de su competencia.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Presentar a la Junta de Gobierno un informe anual de las actividades realizadas y de los resultados obtenidos, acompañando los informes específicos requeridos.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5363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15364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5365" name="Rectangle 42"/>
          <p:cNvSpPr>
            <a:spLocks noChangeArrowheads="1"/>
          </p:cNvSpPr>
          <p:nvPr/>
        </p:nvSpPr>
        <p:spPr bwMode="auto">
          <a:xfrm>
            <a:off x="1581150" y="981075"/>
            <a:ext cx="5124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  <a:p>
            <a:pPr algn="just"/>
            <a:endParaRPr lang="es-ES_tradnl" altLang="en-US" sz="1200" b="1" i="1">
              <a:latin typeface="Arial" panose="020B0604020202020204" pitchFamily="34" charset="0"/>
            </a:endParaRPr>
          </a:p>
        </p:txBody>
      </p:sp>
      <p:grpSp>
        <p:nvGrpSpPr>
          <p:cNvPr id="15366" name="Group 53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5372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5373" name="Text Box 44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5374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5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5376" name="Text Box 50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5367" name="Text Box 62"/>
          <p:cNvSpPr txBox="1">
            <a:spLocks noChangeArrowheads="1"/>
          </p:cNvSpPr>
          <p:nvPr/>
        </p:nvSpPr>
        <p:spPr bwMode="auto">
          <a:xfrm>
            <a:off x="4141787" y="8611824"/>
            <a:ext cx="25749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68" name="Rectangle 63"/>
          <p:cNvSpPr>
            <a:spLocks noChangeArrowheads="1"/>
          </p:cNvSpPr>
          <p:nvPr/>
        </p:nvSpPr>
        <p:spPr bwMode="auto">
          <a:xfrm>
            <a:off x="1909763" y="8344765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5369" name="Text Box 64"/>
          <p:cNvSpPr txBox="1">
            <a:spLocks noChangeArrowheads="1"/>
          </p:cNvSpPr>
          <p:nvPr/>
        </p:nvSpPr>
        <p:spPr bwMode="auto">
          <a:xfrm>
            <a:off x="2010573" y="8679811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5370" name="Text Box 65"/>
          <p:cNvSpPr txBox="1">
            <a:spLocks noChangeArrowheads="1"/>
          </p:cNvSpPr>
          <p:nvPr/>
        </p:nvSpPr>
        <p:spPr bwMode="auto">
          <a:xfrm>
            <a:off x="1581150" y="1009650"/>
            <a:ext cx="5159375" cy="729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pPr algn="just"/>
            <a:endParaRPr lang="es-MX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Practicar el inventario propiedad del Centro, manteniéndolo actualizado, para someterlo a consideración de la Junta de Gobierno.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o rechazar provisionalmente las solicitudes de ingreso de los niños, determinando el tipo de atención que se les deba brindar.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el Decreto y el Reglamento le confieran.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la integración del expediente de cada uno de los niños, agregando la información confidencial relativa a la o las causas de ingreso del niño que sea proporcionada por la Procuraduría de Protección de Niñas, Niños, Adolescentes, la Mujer, la Familia y el Adulto Mayor, ordenando su resguardo como confidencial.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Manuales de Organización y Procedimientos con acciones que comprendan una atención integral y aspectos básicos para la formación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Ejercer la tutela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Formar parte del Consejo Técnico de Adopciones del Sistema para el Desarrollo Integral de la Familia del Estado de San Luis Potosí, como consejero, asistiendo a las juntas del mismo.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Aprobar el programa de trabajo de las diversas áreas las que deberán establecer las estrategias educativo formativas de los niños, informando a la Junta de Gobierno.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juntas de seguimiento que junto con Procuraduría de Protección de Niñas, Niños, Adolescentes, la Mujer, la Familia y el Adulto Mayor, se realizan mensualmente a fin de dar seguimiento a los aspectos jurídicos e intercambiar información de los niños.</a:t>
            </a:r>
            <a:endParaRPr lang="es-MX" altLang="en-US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Convocar a las reuniones que considere necesarias con el equipo de trabajo del Centro a fin de que se cumpla con el objetivo del mismo y se evalúen las actividades de cada área.</a:t>
            </a:r>
          </a:p>
        </p:txBody>
      </p:sp>
      <p:sp>
        <p:nvSpPr>
          <p:cNvPr id="15371" name="Text Box 61"/>
          <p:cNvSpPr txBox="1">
            <a:spLocks noChangeArrowheads="1"/>
          </p:cNvSpPr>
          <p:nvPr/>
        </p:nvSpPr>
        <p:spPr bwMode="auto">
          <a:xfrm>
            <a:off x="4179888" y="8305293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1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6387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388" name="Text Box 4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6389" name="Group 64"/>
          <p:cNvGrpSpPr>
            <a:grpSpLocks/>
          </p:cNvGrpSpPr>
          <p:nvPr/>
        </p:nvGrpSpPr>
        <p:grpSpPr bwMode="auto">
          <a:xfrm>
            <a:off x="1581150" y="8258175"/>
            <a:ext cx="5153025" cy="746125"/>
            <a:chOff x="994" y="5112"/>
            <a:chExt cx="3246" cy="338"/>
          </a:xfrm>
        </p:grpSpPr>
        <p:sp>
          <p:nvSpPr>
            <p:cNvPr id="16395" name="Rectangle 6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s-ES" altLang="en-US"/>
                <a:t> </a:t>
              </a:r>
            </a:p>
          </p:txBody>
        </p:sp>
        <p:sp>
          <p:nvSpPr>
            <p:cNvPr id="16396" name="Text Box 66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6397" name="Line 6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8" name="Line 6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6399" name="Text Box 69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6390" name="Text Box 71"/>
          <p:cNvSpPr txBox="1">
            <a:spLocks noChangeArrowheads="1"/>
          </p:cNvSpPr>
          <p:nvPr/>
        </p:nvSpPr>
        <p:spPr bwMode="auto">
          <a:xfrm>
            <a:off x="3932916" y="8568321"/>
            <a:ext cx="269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/>
            <a:r>
              <a:rPr lang="es-MX" altLang="en-US" sz="1200" dirty="0">
                <a:latin typeface="Arial" panose="020B0604020202020204" pitchFamily="34" charset="0"/>
              </a:rPr>
              <a:t>Cecilia de los Ángeles González Gordoa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1" name="Rectangle 72"/>
          <p:cNvSpPr>
            <a:spLocks noChangeArrowheads="1"/>
          </p:cNvSpPr>
          <p:nvPr/>
        </p:nvSpPr>
        <p:spPr bwMode="auto">
          <a:xfrm>
            <a:off x="1937544" y="8353928"/>
            <a:ext cx="186531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>
                <a:latin typeface="Arial" panose="020B0604020202020204" pitchFamily="34" charset="0"/>
              </a:rPr>
              <a:t>Responsable 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6392" name="Text Box 73"/>
          <p:cNvSpPr txBox="1">
            <a:spLocks noChangeArrowheads="1"/>
          </p:cNvSpPr>
          <p:nvPr/>
        </p:nvSpPr>
        <p:spPr bwMode="auto">
          <a:xfrm>
            <a:off x="1978063" y="8647338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6393" name="Text Box 75"/>
          <p:cNvSpPr txBox="1">
            <a:spLocks noChangeArrowheads="1"/>
          </p:cNvSpPr>
          <p:nvPr/>
        </p:nvSpPr>
        <p:spPr bwMode="auto">
          <a:xfrm>
            <a:off x="1581150" y="1009650"/>
            <a:ext cx="5153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  <a:endParaRPr lang="es-ES_tradnl" altLang="en-US" sz="1200" dirty="0">
              <a:cs typeface="Arial" panose="020B0604020202020204" pitchFamily="34" charset="0"/>
            </a:endParaRPr>
          </a:p>
          <a:p>
            <a:pPr algn="ctr"/>
            <a:endParaRPr lang="es-MX" altLang="en-US" sz="1200" b="1" i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Times New Roman" panose="02020603050405020304" pitchFamily="18" charset="0"/>
              </a:rPr>
              <a:t>Autorizar el ingreso de los niños al Centro que hayan sido canalizados mediante oficio  por la 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Procuraduría de Protección de Niñas, Niños, Adolescentes, la Mujer, la Familia y el Adulto Mayor, siempre y cuando dicho niño cumpla con los requisitos de admisión del Centro.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al Centro ante toda clase de autoridades para actos de administración.</a:t>
            </a:r>
          </a:p>
          <a:p>
            <a:pPr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394" name="Text Box 61"/>
          <p:cNvSpPr txBox="1">
            <a:spLocks noChangeArrowheads="1"/>
          </p:cNvSpPr>
          <p:nvPr/>
        </p:nvSpPr>
        <p:spPr bwMode="auto">
          <a:xfrm>
            <a:off x="4194175" y="8295622"/>
            <a:ext cx="26781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DIF Estatal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19939</TotalTime>
  <Words>649</Words>
  <Application>Microsoft Office PowerPoint</Application>
  <PresentationFormat>Presentación en pantalla (4:3)</PresentationFormat>
  <Paragraphs>69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Diseño predeterminado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2021-01-07T18:31:20Z</dcterms:modified>
</cp:coreProperties>
</file>