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2726" y="418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31/10/2018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36712" y="1259632"/>
            <a:ext cx="5328592" cy="7056784"/>
          </a:xfrm>
        </p:spPr>
        <p:txBody>
          <a:bodyPr/>
          <a:lstStyle/>
          <a:p>
            <a:pPr algn="l"/>
            <a:r>
              <a:rPr lang="es-MX" sz="1200" b="1" dirty="0">
                <a:solidFill>
                  <a:schemeClr val="tx1"/>
                </a:solidFill>
              </a:rPr>
              <a:t>Artículo 18.- </a:t>
            </a:r>
            <a:r>
              <a:rPr lang="es-MX" sz="1200" dirty="0">
                <a:solidFill>
                  <a:schemeClr val="tx1"/>
                </a:solidFill>
              </a:rPr>
              <a:t>El Área Administrativa, tendrá las siguientes funciones: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I. Dirigir  y  coordinar  al  personal  adscrito  y  comisionado  al Secretariado  Ejecutivo,  de  acuerdo  a  la  Ley,  el  presente Reglamento  y  demás  disposiciones  aplicables;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II. Administrar los recursos humanos, financieros y materiales, así como los servicios administrativos del Secretariado Ejecutivo de acuerdo con las disposiciones aplicables;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III. Emitir y coordinar la distribución del pago de honorarios por servicios profesionales correspondientes al personal que preste sus servicios en 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IV. Manejar y registrar la cuenta bancaria del presupuesto de gasto corriente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V. Coordinar y supervisar periódicamente el ejercicio presupuestal del Secretariado Ejecutivo para su correcto ejercicio;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VI. Suministrar los insumos necesarios solicitados por las Áreas del Secretariado Ejecutivo para su buen funcionamiento;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VII. Realizar los trámites de gestión administrativa para la aprobación y liberación de recursos financieros, humanos y materiales ante las diferentes dependencias estatales que norman el uso y programación de estos recursos;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VIII. Elaborar,  controlar  y  gestionar  los  requerimientos  del Secretariado  Ejecutivo  ante  la  Dirección  General  de Adquisiciones de la Oficialía Mayor del Gobierno del Estado;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IX. Someter a aprobación del Secretario Ejecutivo los lineamientos y criterios en materia de administración de los recursos humanos, financieros y materiales asignados conforme a las normas aplicables;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X. Autorizar a las diferentes Áreas del Secretariado Ejecutivo, previo acuerdo con el Secretario Ejecutivo, los recursos financieros que requieran para su operación, de conformidad con la asignación presupuestaria aprobada;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XI. Someter al acuerdo del Secretario Ejecutivo, las propuestas de modificación a las estructuras orgánicas, ocupacionales y de las plantillas de personal que formulen las Áreas del Secretariado Ejecutivo, para el dictamen administrativo correspondiente;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XII. Planear, programar e instrumentar, el sistema integral de recursos humanos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XIII. Proponer  al  Secretario  Ejecutivo,  el  anteproyecto  de presupuesto y su correspondiente Programa Operativo Anual</a:t>
            </a:r>
            <a:r>
              <a:rPr lang="es-MX" sz="1200" dirty="0" smtClean="0">
                <a:solidFill>
                  <a:schemeClr val="tx1"/>
                </a:solidFill>
              </a:rPr>
              <a:t>;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6712" y="1691680"/>
            <a:ext cx="5328592" cy="6912768"/>
          </a:xfrm>
        </p:spPr>
        <p:txBody>
          <a:bodyPr/>
          <a:lstStyle/>
          <a:p>
            <a:pPr algn="just"/>
            <a:r>
              <a:rPr lang="es-MX" sz="1200" dirty="0" smtClean="0">
                <a:solidFill>
                  <a:schemeClr val="tx1"/>
                </a:solidFill>
              </a:rPr>
              <a:t>XIV</a:t>
            </a:r>
            <a:r>
              <a:rPr lang="es-MX" sz="1200" dirty="0">
                <a:solidFill>
                  <a:schemeClr val="tx1"/>
                </a:solidFill>
              </a:rPr>
              <a:t>. Consolidar el control de almacenes y de bienes de activo fijo, así como actualizar los inventarios y registro de bienes muebles e inmuebles, conforme a la normativa aplicable;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XV. Emitir  el  pago  de  solicitudes  de  viáticos  y  gas tos 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XVI. Revisar,  registrar  y  controlar  las  comprobaciones  de gastos y de viáticos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XVII. Realizar ante las autoridades competentes los trámites necesarios para el cumplimiento de las obligaciones a cargo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XVIII. Auxiliarse para el eficaz despacho de sus asuntos, de los Directores Administrativos, Recursos Humanos, Recursos Materiales y Servicios Generales de las diferentes dependencias de Gobierno del Estado;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XIX. Llevar el registro, custodia y control del archivo general del Secretariado Ejecutivo;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XX. Coordinar la elaboración de la ficha técnica, cuantitativa y cualitativa de las acciones y montos financieros de Gasto Corriente, para el Informe Anual de Gobierno del Ejecutivo del Estado;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XXI. Verificar el cumplimiento de las normas de seguridad en el Secretariado Ejecutivo establecidas por la Coordinación General de Protección Civil del Estado;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XXII. Diseñar, ejecutar y evaluar el sistema de planeación del Secretariado Ejecutivo, así como proponer las modificaciones a su estructura orgánica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XXIII. Coordinar la elaboración y actualización de los Manuales de Organización y de Procedimientos del Secretariado Ejecutivo, con la participación de sus Áreas;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XXIV. Derogada.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</a:rPr>
              <a:t>XXV. Todas aquéllas que le sean aplicables por las disposiciones jurídicas y administrativas, así como aquéllas que le instruya el Secretario Ejecutivo.</a:t>
            </a:r>
          </a:p>
          <a:p>
            <a:pPr algn="just"/>
            <a:endParaRPr lang="es-MX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58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647</Words>
  <Application>Microsoft Office PowerPoint</Application>
  <PresentationFormat>Presentación en pantalla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Aracely del Carmen Cano Gomez</cp:lastModifiedBy>
  <cp:revision>11</cp:revision>
  <dcterms:created xsi:type="dcterms:W3CDTF">2018-10-26T21:26:18Z</dcterms:created>
  <dcterms:modified xsi:type="dcterms:W3CDTF">2018-10-31T17:13:20Z</dcterms:modified>
</cp:coreProperties>
</file>