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84" r:id="rId2"/>
    <p:sldId id="1485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 varScale="1">
        <p:scale>
          <a:sx n="53" d="100"/>
          <a:sy n="53" d="100"/>
        </p:scale>
        <p:origin x="2464" y="48"/>
      </p:cViewPr>
      <p:guideLst>
        <p:guide orient="horz" pos="619"/>
        <p:guide orient="horz" pos="5297"/>
        <p:guide orient="horz" pos="5673"/>
        <p:guide pos="990"/>
        <p:guide pos="4254"/>
        <p:guide orient="horz" pos="5292"/>
        <p:guide orient="horz" pos="5664"/>
        <p:guide pos="4258"/>
        <p:guide pos="1003"/>
        <p:guide orient="horz" pos="5594"/>
        <p:guide orient="horz" pos="5090"/>
        <p:guide orient="horz" pos="5172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pos="2183"/>
        <p:guide orient="horz" pos="3109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537981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59393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2347" name="5 Rectángulo"/>
          <p:cNvSpPr>
            <a:spLocks noChangeArrowheads="1"/>
          </p:cNvSpPr>
          <p:nvPr/>
        </p:nvSpPr>
        <p:spPr bwMode="auto">
          <a:xfrm>
            <a:off x="1449999" y="526927"/>
            <a:ext cx="5219700" cy="798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CONTROL ESCOLAR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    </a:t>
            </a:r>
            <a:r>
              <a:rPr lang="es-MX" altLang="es-MX" sz="1200" dirty="0">
                <a:latin typeface="Arial" panose="020B0604020202020204" pitchFamily="34" charset="0"/>
              </a:rPr>
              <a:t>Llevar el seguimiento de la escolaridad del alumnado de acuerdo con las normas y procedimientos establecidos por instancias correspondientes.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Integrar la información y documentación requerida para el registro y certificación del estudiante.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la aplicación de exámenes a los prospectos a nuevo ingreso.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el proceso de inscripción y reinscripción en el Instituto.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los trámites de acreditación, certificación, con validación, revisión, revalidación, equivalencia y regularización de estudios que se generen en el Instituto.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la integración de los archivos relativos a la escolaridad de los estudiantes y egresados del Instituto.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Realizar captura de calificaciones, emisión de actas y boletas del alumnado.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la certificación de documentos oficiales internos relacionados a la trayectoria académica del alumnado.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constancias y demás documentos sobre la escolaridad de los estudiantes, conforme a las normas y procedimientos establecidos.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Integrar el expediente de los estudiantes y seguimiento para el proceso de titulación.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captura y seguimiento de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423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23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056894"/>
              </p:ext>
            </p:extLst>
          </p:nvPr>
        </p:nvGraphicFramePr>
        <p:xfrm>
          <a:off x="1571625" y="8405402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02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2347" name="5 Rectángulo"/>
          <p:cNvSpPr>
            <a:spLocks noChangeArrowheads="1"/>
          </p:cNvSpPr>
          <p:nvPr/>
        </p:nvSpPr>
        <p:spPr bwMode="auto">
          <a:xfrm>
            <a:off x="1449999" y="526927"/>
            <a:ext cx="5219700" cy="21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CONTROL ESCOLAR</a:t>
            </a:r>
          </a:p>
          <a:p>
            <a:pPr algn="ctr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Estas funciones son enunciativas más no limitativas.</a:t>
            </a:r>
          </a:p>
        </p:txBody>
      </p:sp>
      <p:sp>
        <p:nvSpPr>
          <p:cNvPr id="1423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23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336588"/>
              </p:ext>
            </p:extLst>
          </p:nvPr>
        </p:nvGraphicFramePr>
        <p:xfrm>
          <a:off x="1571625" y="839088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Plácido Romualdo Hernández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6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259</Words>
  <Application>Microsoft Office PowerPoint</Application>
  <PresentationFormat>Presentación en pantalla (4:3)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Times New Roman</vt:lpstr>
      <vt:lpstr>Arial</vt:lpstr>
      <vt:lpstr>Wingdings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RECHUM</cp:lastModifiedBy>
  <cp:revision>2914</cp:revision>
  <cp:lastPrinted>2020-03-18T22:47:54Z</cp:lastPrinted>
  <dcterms:created xsi:type="dcterms:W3CDTF">2001-05-29T01:41:44Z</dcterms:created>
  <dcterms:modified xsi:type="dcterms:W3CDTF">2021-02-03T22:18:27Z</dcterms:modified>
</cp:coreProperties>
</file>