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2477" y="8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31/10/2018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692696" y="1187624"/>
            <a:ext cx="5472608" cy="7200800"/>
          </a:xfrm>
        </p:spPr>
        <p:txBody>
          <a:bodyPr/>
          <a:lstStyle/>
          <a:p>
            <a:pPr algn="just"/>
            <a:r>
              <a:rPr lang="es-MX" sz="1200" b="1" dirty="0">
                <a:solidFill>
                  <a:schemeClr val="tx1"/>
                </a:solidFill>
              </a:rPr>
              <a:t>Artículo 22.-</a:t>
            </a:r>
            <a:r>
              <a:rPr lang="es-MX" sz="1200" dirty="0">
                <a:solidFill>
                  <a:schemeClr val="tx1"/>
                </a:solidFill>
              </a:rPr>
              <a:t>El Área de Informática, tendrá las siguientes funciones: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I. Fungir como enlace informático en coordinación con las Instituciones de Seguridad Pública y Procuración de Justicia ante el Centro Nacional de Información para cumplir con las acciones de suministro, integración, registro, sistematización, actualización e intercambio de información contenida en las bases de datos de Plataforma México, además de la implementación de proyectos y tecnologías de información establecidos por el Centro Nacional de Información;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II. Realizar los trámites ante el Centro Nacional de Información para la asignación de usuarios y claves de acceso a los operarios de  las  Instituciones  de  Seguridad  Pública  y  Procuración  de Justicia con el fin acceder a los aplicativos de Plataforma México, verificando en todo momento que el trámite se realice conforme a  las disposiciones  aplicables;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III. Establecer  los  mecanismos  necesarios para  el  acopio  de datos de incidencia delictiva así como información de seguridad pública,  establecidos  por  el  Sistema  Nacional  de  Seguridad Pública;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IV. Crear, operar y actualizar de forma permanente un padrón de servidores públicos que suministren, actualicen o consulten las bases de datos del Centro Nacional de Información, así como llevar bitácoras de su acceso;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V. Coordinar el suministro y actualización de las bases de datos biométricas implementadas en la Entidad;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VI. Actualizar  las  bases  de  datos  del  Centro  Nacional  de Información y del Secretariado Ejecutivo;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VII. Implementar los niveles de seguridad y acceso a los sistemas informáticos  de  las  Áreas  del  Secretariado  Ejecutivo  que  lo soliciten, previo acuerdo con el Secretario Ejecutivo;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VIII. Apoyar a las Instituciones o Instancias que requieran apoyo sobre  temas  específicos  en  materia  de  tecnologías  de  la información;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IX.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X. Vigilar y supervisar que las Instituciones de Seguridad Pública y  Procuración  de  Justicia  cumplan  con lo  establecido  por  el Sistema  Nacional  de  Seguridad  Pública  para  el  suministro, intercambio, sistematización y actualización permanente de las bases de datos  del Centro Nacional de Información, así como con los acuerdos, resoluciones y políticas que en esta materia emita;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XI. Derogada</a:t>
            </a:r>
            <a:r>
              <a:rPr lang="es-MX" sz="1200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XII. Realizar el mantenimiento preventivo y correctivo de los bienes tecnológicos  y  sistemas  informáticos  instalados  en  el Secretariado Ejecutivo;</a:t>
            </a:r>
          </a:p>
          <a:p>
            <a:pPr algn="just"/>
            <a:endParaRPr lang="es-MX" sz="1200" dirty="0">
              <a:solidFill>
                <a:schemeClr val="tx1"/>
              </a:solidFill>
            </a:endParaRPr>
          </a:p>
          <a:p>
            <a:pPr algn="just"/>
            <a:endParaRPr lang="es-MX" sz="1200" dirty="0" smtClean="0">
              <a:solidFill>
                <a:schemeClr val="tx1"/>
              </a:solidFill>
            </a:endParaRPr>
          </a:p>
          <a:p>
            <a:pPr algn="just"/>
            <a:endParaRPr lang="es-MX" sz="1200" b="1" dirty="0">
              <a:solidFill>
                <a:schemeClr val="tx1"/>
              </a:solidFill>
            </a:endParaRPr>
          </a:p>
          <a:p>
            <a:pPr algn="just"/>
            <a:endParaRPr lang="es-MX" sz="1200" b="1" dirty="0">
              <a:solidFill>
                <a:schemeClr val="tx1"/>
              </a:solidFill>
            </a:endParaRPr>
          </a:p>
          <a:p>
            <a:endParaRPr lang="es-MX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92696" y="1187624"/>
            <a:ext cx="5616624" cy="7488832"/>
          </a:xfrm>
        </p:spPr>
        <p:txBody>
          <a:bodyPr/>
          <a:lstStyle/>
          <a:p>
            <a:pPr algn="just"/>
            <a:r>
              <a:rPr lang="es-MX" sz="1200" dirty="0" smtClean="0">
                <a:solidFill>
                  <a:schemeClr val="tx1"/>
                </a:solidFill>
              </a:rPr>
              <a:t>XIII</a:t>
            </a:r>
            <a:r>
              <a:rPr lang="es-MX" sz="1200" dirty="0">
                <a:solidFill>
                  <a:schemeClr val="tx1"/>
                </a:solidFill>
              </a:rPr>
              <a:t>. Expedir la información de antecedentes laborales policiales de aspirantes a ingresar a una Institución de Seguridad Pública Municipal, previa solicitud por escrito de autoridad competente;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XIV.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XV.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XVI. Realizar el archivo y actualización de la Cédula Única de Identificación Personal de Seguridad Pública Municipal;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XVII. Gestionar ante el Sistema Nacional de Seguridad Pública capacitaciones para el personal de las diferentes Instituciones de  Seguridad  Pública  y  Procuración  de  Justicia  del  Estado encargados  de la  actualización, intercambio  y suministros  de información de las bases de datos de Plataforma México;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XVIII. Planear y desarrollar en el ámbito de su competencia, los proyectos  de  los  Sistemas  Estatal  y  Nacional  de  Seguridad Pública, así como realizar las gestiones para la ejecución de los mismos, con base en las metas establecidas por el Secretariado Ejecutivo del Sistema Nacional;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XIX.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XXI.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XXII.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XXIII.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XXIV. Operar los portales y correos electrónicos institucionales del Secretariado Ejecutivo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XXV. Brindar  soporte  técnico  a  las  Áreas  del  Secretariado Ejecutivo que lo requieran, en la solución de problemas que se presenten con el manejo y uso de los bienes tecnológicos del Secretariado Ejecutivo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XXVI.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XXVII.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XXVIII.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XXIX.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XXX.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XXXI.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XXXII.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XXXIII.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XXXIV.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XXXV. Todas aquéllas que le atribuyan otras disposiciones aplicables y el Secretario Ejecutivo.</a:t>
            </a:r>
          </a:p>
          <a:p>
            <a:pPr algn="just"/>
            <a:endParaRPr lang="es-MX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6584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684</Words>
  <Application>Microsoft Office PowerPoint</Application>
  <PresentationFormat>Presentación en pantalla (4:3)</PresentationFormat>
  <Paragraphs>41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Aracely del Carmen Cano Gomez</cp:lastModifiedBy>
  <cp:revision>10</cp:revision>
  <dcterms:created xsi:type="dcterms:W3CDTF">2018-10-26T21:26:18Z</dcterms:created>
  <dcterms:modified xsi:type="dcterms:W3CDTF">2018-10-31T17:29:47Z</dcterms:modified>
</cp:coreProperties>
</file>