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2477" y="43"/>
      </p:cViewPr>
      <p:guideLst>
        <p:guide orient="horz" pos="2880"/>
        <p:guide pos="216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t>31/10/2018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-21151"/>
            <a:ext cx="6853236" cy="106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8524528"/>
            <a:ext cx="6853239" cy="61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CuadroTexto"/>
          <p:cNvSpPr txBox="1"/>
          <p:nvPr/>
        </p:nvSpPr>
        <p:spPr>
          <a:xfrm>
            <a:off x="980728" y="8820834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i="1" dirty="0" smtClean="0"/>
              <a:t>Alfredo </a:t>
            </a:r>
            <a:r>
              <a:rPr lang="es-MX" sz="800" i="1" dirty="0"/>
              <a:t>M. Terrazas No. </a:t>
            </a:r>
            <a:r>
              <a:rPr lang="es-MX" sz="800" i="1" dirty="0" smtClean="0"/>
              <a:t>640, Barrio </a:t>
            </a:r>
            <a:r>
              <a:rPr lang="es-MX" sz="800" i="1" dirty="0"/>
              <a:t>de </a:t>
            </a:r>
            <a:r>
              <a:rPr lang="es-MX" sz="800" i="1" dirty="0" smtClean="0"/>
              <a:t>Tequisquiapan, San </a:t>
            </a:r>
            <a:r>
              <a:rPr lang="es-MX" sz="800" i="1" dirty="0"/>
              <a:t>Luis Potosí, S.L.P</a:t>
            </a:r>
            <a:r>
              <a:rPr lang="es-MX" sz="800" i="1" dirty="0" smtClean="0"/>
              <a:t>., C.P</a:t>
            </a:r>
            <a:r>
              <a:rPr lang="es-MX" sz="800" i="1" dirty="0"/>
              <a:t>. </a:t>
            </a:r>
            <a:r>
              <a:rPr lang="es-MX" sz="800" i="1" dirty="0" smtClean="0"/>
              <a:t>78250.        </a:t>
            </a:r>
          </a:p>
          <a:p>
            <a:pPr algn="ctr"/>
            <a:r>
              <a:rPr lang="es-MX" sz="800" i="1" dirty="0" smtClean="0"/>
              <a:t>Teléfono</a:t>
            </a:r>
            <a:r>
              <a:rPr lang="es-MX" sz="800" i="1" dirty="0"/>
              <a:t>: (444) 834-0152</a:t>
            </a:r>
            <a:r>
              <a:rPr lang="es-MX" sz="1000" dirty="0"/>
              <a:t/>
            </a:r>
            <a:br>
              <a:rPr lang="es-MX" sz="1000" dirty="0"/>
            </a:br>
            <a:endParaRPr lang="es-MX" sz="1000" dirty="0"/>
          </a:p>
          <a:p>
            <a:pPr algn="just"/>
            <a:endParaRPr lang="es-MX" sz="1000" dirty="0" smtClean="0"/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836712" y="1691680"/>
            <a:ext cx="5256584" cy="5976664"/>
          </a:xfrm>
        </p:spPr>
        <p:txBody>
          <a:bodyPr/>
          <a:lstStyle/>
          <a:p>
            <a:pPr algn="just"/>
            <a:endParaRPr lang="es-MX" sz="1200" dirty="0" smtClean="0">
              <a:solidFill>
                <a:schemeClr val="tx1"/>
              </a:solidFill>
            </a:endParaRPr>
          </a:p>
          <a:p>
            <a:pPr algn="just"/>
            <a:r>
              <a:rPr lang="es-MX" sz="1200" b="1" dirty="0">
                <a:solidFill>
                  <a:schemeClr val="tx1"/>
                </a:solidFill>
              </a:rPr>
              <a:t>ARTÍCULO 22 BIS. </a:t>
            </a:r>
            <a:r>
              <a:rPr lang="es-MX" sz="1200" dirty="0">
                <a:solidFill>
                  <a:schemeClr val="tx1"/>
                </a:solidFill>
              </a:rPr>
              <a:t>El Área de Coordinación, tendrá las siguientes funciones: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I.  Coordinar  la  instalación  de  los  consejos  municipales, regionales  y delegacionales  de  Seguridad  Pública,  así  como coadyuvar  en  la  celebración  de  las  sesiones  ordinarias  y extraordinarias  de dichas instancias;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II. Representar al Secretariado Ejecutivo en las sesiones de los organismos de coordinación en materia de Seguridad Pública y participación ciudadana, en las que tendrá voz y voto;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III. Asesorar a los municipios en materia de seguridad pública, durante  la celebración  de las  sesiones de  los organismos de coordinación  en  materia  de  Seguridad  Pública,  así  como proponer acuerdos;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IV. Dar seguimiento a  los acuerdos, convenios y  resoluciones emanados  de  los  consejos  municipales,  regionales  y delegacionales en materia de Seguridad Pública;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V.  Llevar  el  registro  de  actas  de  los  consejos  municipales, delegacionales  e instancias  regionales;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VI. Coadyuvar con el Área de Informática para la elaboración, recopilación y actualización de la información relativa a las altas y bajas de personal de Seguridad Pública Municipal;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VII. Diseñar  y  promover  programas  que  fomenten  valores culturales y cívicos para fortalecer el tejido social que induzcan el respeto a la legalidad,  promuevan la paz, la  protección de las víctimas, la  prevención del  delito y  el respeto  a los  derechos humanos y a una vida libre de violencia;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VIII. Difundir  información  de  los  servicios  del  número  de emergencia y de denuncia anónima, así como de los programas y acciones para la protección de las víctimas, la prevención del delito, así como brindar asesoría a las instituciones públicas o privadas que lo soliciten en esta materia, y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IX. Todas aquéllas que le atribuyan otras disposiciones aplicables y el Secretario Ejecutivo.</a:t>
            </a:r>
          </a:p>
          <a:p>
            <a:pPr algn="just"/>
            <a:endParaRPr lang="es-MX" sz="1200" b="1" dirty="0">
              <a:solidFill>
                <a:schemeClr val="tx1"/>
              </a:solidFill>
            </a:endParaRPr>
          </a:p>
          <a:p>
            <a:pPr algn="just"/>
            <a:endParaRPr lang="es-MX" sz="1200" b="1" dirty="0">
              <a:solidFill>
                <a:schemeClr val="tx1"/>
              </a:solidFill>
            </a:endParaRPr>
          </a:p>
          <a:p>
            <a:pPr algn="just"/>
            <a:endParaRPr lang="es-MX" sz="1200" b="1" dirty="0">
              <a:solidFill>
                <a:schemeClr val="tx1"/>
              </a:solidFill>
            </a:endParaRPr>
          </a:p>
          <a:p>
            <a:endParaRPr lang="es-MX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7680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332</Words>
  <Application>Microsoft Office PowerPoint</Application>
  <PresentationFormat>Presentación en pantalla (4:3)</PresentationFormat>
  <Paragraphs>15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Aracely del Carmen Cano Gomez</cp:lastModifiedBy>
  <cp:revision>12</cp:revision>
  <dcterms:created xsi:type="dcterms:W3CDTF">2018-10-26T21:26:18Z</dcterms:created>
  <dcterms:modified xsi:type="dcterms:W3CDTF">2018-10-31T17:45:43Z</dcterms:modified>
</cp:coreProperties>
</file>