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7" r:id="rId3"/>
  </p:sldIdLst>
  <p:sldSz cx="6858000" cy="9144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1236" y="-1320"/>
      </p:cViewPr>
      <p:guideLst>
        <p:guide orient="horz" pos="2880"/>
        <p:guide pos="216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/>
          <a:lstStyle/>
          <a:p>
            <a:fld id="{DBB5AEE6-4026-4ECB-A824-DA533AA42C06}" type="datetimeFigureOut">
              <a:rPr lang="es-MX" smtClean="0"/>
              <a:pPr/>
              <a:t>20/07/2021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/>
          <a:lstStyle/>
          <a:p>
            <a:fld id="{C43D4DDE-D639-4598-9608-E1960C94A28B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021956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7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4" y="-21151"/>
            <a:ext cx="6853236" cy="10647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Imagen 2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4" y="8524528"/>
            <a:ext cx="6853239" cy="619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462053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390" y="671124"/>
            <a:ext cx="5613220" cy="7801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6821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390" y="3084210"/>
            <a:ext cx="5613220" cy="29755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144</TotalTime>
  <Words>0</Words>
  <Application>Microsoft Office PowerPoint</Application>
  <PresentationFormat>Presentación en pantalla (4:3)</PresentationFormat>
  <Paragraphs>0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5" baseType="lpstr">
      <vt:lpstr>Arial</vt:lpstr>
      <vt:lpstr>Calibri</vt:lpstr>
      <vt:lpstr>Tema de Office</vt:lpstr>
      <vt:lpstr>Presentación de PowerPoint</vt:lpstr>
      <vt:lpstr>Presentación de PowerPoint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Angelica Armadillo</dc:creator>
  <cp:lastModifiedBy>Windows User</cp:lastModifiedBy>
  <cp:revision>11</cp:revision>
  <dcterms:created xsi:type="dcterms:W3CDTF">2018-10-26T21:26:18Z</dcterms:created>
  <dcterms:modified xsi:type="dcterms:W3CDTF">2021-07-20T19:43:16Z</dcterms:modified>
</cp:coreProperties>
</file>