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1024" r:id="rId2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76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478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10603" name="5 Rectángulo"/>
          <p:cNvSpPr>
            <a:spLocks noChangeArrowheads="1"/>
          </p:cNvSpPr>
          <p:nvPr/>
        </p:nvSpPr>
        <p:spPr bwMode="auto">
          <a:xfrm>
            <a:off x="1444625" y="531813"/>
            <a:ext cx="5219700" cy="650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AUXILIAR DE MANTENIMIENTO</a:t>
            </a: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s-ES_tradnl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es-MX" altLang="es-MX" sz="1200" dirty="0">
                <a:latin typeface="Arial" panose="020B0604020202020204" pitchFamily="34" charset="0"/>
              </a:rPr>
              <a:t>Apoyar en las actividades de </a:t>
            </a:r>
            <a:r>
              <a:rPr lang="es-MX" altLang="es-MX" sz="1200" dirty="0" err="1">
                <a:latin typeface="Arial" panose="020B0604020202020204" pitchFamily="34" charset="0"/>
              </a:rPr>
              <a:t>ma</a:t>
            </a:r>
            <a:r>
              <a:rPr lang="es-ES" altLang="es-MX" sz="1200" dirty="0">
                <a:latin typeface="Arial" panose="020B0604020202020204" pitchFamily="34" charset="0"/>
              </a:rPr>
              <a:t>ntenimiento en general de los bienes muebles, inmuebles y equipos de la Institución. 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 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a su Jefe inmediato en las actividades que le encomiende para el mantenimiento preventivo y/o correctivo de equipo e instalaciones del Instituto. 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Comunicar a su jefe inmediato las fallas que sean detectadas en las instalaciones y equipos del Instituto.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Proporcionar información para la elaboración de las solicitudes de material, equipo y herramienta necesarios para la ejecución de los trabajos.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los trabajos de reubicación de espacios y mobiliarios.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Atender el suministro de agua potable para los servicios sanitarios  y de agua purificada a los edificios.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el registro y control de los servicios de mantenimiento requeridos para la conservación del equipo del Instituto. 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la instalación de mobiliario y equipo y servicios de energía eléctrica, en los eventos Institucionales.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Apoyar en la revisión de actividades diarias del personal de limpieza y áreas verdes.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Atender </a:t>
            </a:r>
            <a:r>
              <a:rPr lang="es-MX" sz="1200" dirty="0">
                <a:latin typeface="Arial" panose="020B0604020202020204" pitchFamily="34" charset="0"/>
              </a:rPr>
              <a:t>la normatividad en materia de transparencia, protección de datos, archivo y control interno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Atender las actividades del Sistema de Calidad institucional como parte de la mejora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060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0605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790730"/>
              </p:ext>
            </p:extLst>
          </p:nvPr>
        </p:nvGraphicFramePr>
        <p:xfrm>
          <a:off x="1520825" y="8401050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David Hernández Bautista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224</Words>
  <Application>Microsoft Office PowerPoint</Application>
  <PresentationFormat>Presentación en pantalla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Wingdings</vt:lpstr>
      <vt:lpstr>Times New Roman</vt:lpstr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2021-02-03T18:41:54Z</dcterms:modified>
</cp:coreProperties>
</file>