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CAD6F-40B3-478D-A763-E76B70699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C71712-81ED-4A48-BBAA-4E9E3C13A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BF9759-DCCA-46BD-8477-493EF9B96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59AD7E-EA90-4956-BED1-6B701D5CB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AE22C0-21EF-45B4-9468-37FE6038A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1365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C3597-C974-49BB-B317-9E186E62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A283F5-0EF7-451E-BE95-406715178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EF781B-A27F-4F98-9F71-F75F4CD10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AEFEC4-0BE3-4774-8A74-35093938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4D2C96-3629-43DE-ADD7-C849200B1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357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65669-EBDD-429B-B719-065AC3CFE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DAE5DC-D0E2-4B3D-BF68-B48FF1BD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81B2C7-D064-4F7B-AAD7-F4D31CAE5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6C57A0-3F9E-4E1D-B29F-0A2EC9D17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549878-235F-4A6A-B103-74B9F71CF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958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E331E-0950-4DDA-8524-DD2D945B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68067E-348E-4EF3-A832-157AA33365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3CF73A-92EF-443A-8D61-0E75EEF6E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968801-008F-4222-8439-4714F68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38E6FC-0E62-4E4B-AD59-DFF24901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3B1FE6-962C-4C1B-90AE-6355FA2EF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085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9C7CA-827C-4899-9151-B160CDFF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BA7EF8-0934-4635-99AC-46B9C7101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3ED24B-E390-4A6C-A5E6-8CEE511F6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6913B2-9C82-41AB-BD90-152A1EF516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A828AE-6C7F-40D6-9738-06E57E3C60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B18EC5F-D2B6-4991-BA73-52D4FFD7A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0E4DB8-BC50-4475-A284-18C2BEA4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9B060E7-93A3-4E75-BD36-658CC638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09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DE87D-D46C-4332-AC65-24B3BA732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834C63-76E7-491E-9A68-FAAF8AA4D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5AD34F-18EB-473D-87BA-656F7309C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CB5684-A429-4E77-ACAF-B5B1858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104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6A37A3E-95E3-4FA5-8B1C-E988684E5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07BD69-DC91-4D1C-A293-7743FB1DE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1AA605-C6BD-4871-AA51-453B3E194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0543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FFB2BE-7EF1-4786-990A-1C0C6066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319B61-3F6B-499F-85BE-FE5CA3374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08503E-F8E5-4F48-9045-4A6CD43B6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6A2B27-634D-49A7-877C-7DB982B0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D9A3E-6A2F-4608-89BC-C129B9482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D64DF5-1371-41C2-B096-71E345FF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437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2B82F1-1C9A-4BF5-A927-0A0751EE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CBF906-0806-422D-A645-CEC57CC788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ECE332-3AF9-49CE-9E0D-42E1E6F08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35220A-C62E-4A33-9B5D-8FD724781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DC1E8F-56D1-430F-B210-2ACFDEF5E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1E5373-FFBF-4D85-AABD-EE9DB2F7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939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46C72-2547-4B4E-A8B0-B8C563EE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F64067-A9B4-42BA-AD60-EAE8226B5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421B06-0A8E-471B-A88A-41FFF23DF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0724B-0ECF-4E22-B485-0F4AD5A55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F1F6A1-E0F0-4EBA-8A66-AB765D70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010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957E94-B6BA-44C1-9A47-2A0B330270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87A93A-5041-4B54-AE8A-E97967ADF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8704C-A9C8-431F-A0C7-A65F0C4CE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D1ADC0-DCC1-4351-B5C2-B45D722A5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A26AFC-EBE5-4088-B576-7BA5C14AD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4792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1E6F45-27AC-4974-9131-3643DB75E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2857DE-A94E-4659-A832-C2CA4DB95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CB7C7F-ED07-487F-9AB4-864BECBB0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7283F-A6E3-4C92-B57C-C624874C90C6}" type="datetimeFigureOut">
              <a:rPr lang="es-MX" smtClean="0"/>
              <a:t>06/08/2021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C87DB3-85D3-4807-A2C9-234BA1C10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33EA43-780F-47BB-8A99-BB48FD432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2C50-E67A-4735-9E61-4A9F7C2D8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685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65CB2D1-49DF-42DC-BD50-05E51F9F1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075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Maritza  Campos</dc:creator>
  <cp:lastModifiedBy>Maritza  Campos</cp:lastModifiedBy>
  <cp:revision>1</cp:revision>
  <dcterms:created xsi:type="dcterms:W3CDTF">2021-08-06T13:59:17Z</dcterms:created>
  <dcterms:modified xsi:type="dcterms:W3CDTF">2021-08-06T13:59:56Z</dcterms:modified>
</cp:coreProperties>
</file>