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73" r:id="rId2"/>
    <p:sldId id="434" r:id="rId3"/>
  </p:sldIdLst>
  <p:sldSz cx="6858000" cy="9144000" type="screen4x3"/>
  <p:notesSz cx="6954838" cy="919956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88">
          <p15:clr>
            <a:srgbClr val="A4A3A4"/>
          </p15:clr>
        </p15:guide>
        <p15:guide id="2" orient="horz" pos="5624" userDrawn="1">
          <p15:clr>
            <a:srgbClr val="A4A3A4"/>
          </p15:clr>
        </p15:guide>
        <p15:guide id="3" orient="horz" pos="317" userDrawn="1">
          <p15:clr>
            <a:srgbClr val="A4A3A4"/>
          </p15:clr>
        </p15:guide>
        <p15:guide id="4" orient="horz" pos="2358" userDrawn="1">
          <p15:clr>
            <a:srgbClr val="A4A3A4"/>
          </p15:clr>
        </p15:guide>
        <p15:guide id="5" pos="2591" userDrawn="1">
          <p15:clr>
            <a:srgbClr val="A4A3A4"/>
          </p15:clr>
        </p15:guide>
        <p15:guide id="6" pos="4178" userDrawn="1">
          <p15:clr>
            <a:srgbClr val="A4A3A4"/>
          </p15:clr>
        </p15:guide>
        <p15:guide id="7" orient="horz" pos="1179" userDrawn="1">
          <p15:clr>
            <a:srgbClr val="A4A3A4"/>
          </p15:clr>
        </p15:guide>
        <p15:guide id="8" orient="horz" pos="4105" userDrawn="1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511" userDrawn="1">
          <p15:clr>
            <a:srgbClr val="A4A3A4"/>
          </p15:clr>
        </p15:guide>
        <p15:guide id="11" orient="horz" pos="3016" userDrawn="1">
          <p15:clr>
            <a:srgbClr val="A4A3A4"/>
          </p15:clr>
        </p15:guide>
        <p15:guide id="12" orient="horz" pos="771" userDrawn="1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3" userDrawn="1">
          <p15:clr>
            <a:srgbClr val="A4A3A4"/>
          </p15:clr>
        </p15:guide>
        <p15:guide id="15" pos="4247" userDrawn="1">
          <p15:clr>
            <a:srgbClr val="A4A3A4"/>
          </p15:clr>
        </p15:guide>
        <p15:guide id="16" orient="horz" pos="2608" userDrawn="1">
          <p15:clr>
            <a:srgbClr val="A4A3A4"/>
          </p15:clr>
        </p15:guide>
        <p15:guide id="17" orient="horz" pos="3402" userDrawn="1">
          <p15:clr>
            <a:srgbClr val="A4A3A4"/>
          </p15:clr>
        </p15:guide>
        <p15:guide id="18" orient="horz" pos="51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8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670" y="66"/>
      </p:cViewPr>
      <p:guideLst>
        <p:guide orient="horz" pos="5688"/>
        <p:guide orient="horz" pos="5624"/>
        <p:guide orient="horz" pos="317"/>
        <p:guide orient="horz" pos="2358"/>
        <p:guide pos="2591"/>
        <p:guide pos="4178"/>
        <p:guide orient="horz" pos="1179"/>
        <p:guide orient="horz" pos="4105"/>
        <p:guide pos="913"/>
        <p:guide orient="horz" pos="5511"/>
        <p:guide orient="horz" pos="3016"/>
        <p:guide orient="horz" pos="771"/>
        <p:guide orient="horz" pos="5210"/>
        <p:guide pos="1003"/>
        <p:guide pos="4247"/>
        <p:guide orient="horz" pos="2608"/>
        <p:guide orient="horz" pos="3402"/>
        <p:guide orient="horz" pos="51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898"/>
        <p:guide pos="219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819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2021" y="0"/>
            <a:ext cx="3012818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algn="r"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9273"/>
            <a:ext cx="3012819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2021" y="8739273"/>
            <a:ext cx="3012818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algn="r" defTabSz="89473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819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2021" y="0"/>
            <a:ext cx="3012818" cy="46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>
            <a:lvl1pPr algn="r"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84400" y="688975"/>
            <a:ext cx="2587625" cy="3451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628" y="4370421"/>
            <a:ext cx="5099585" cy="4139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273"/>
            <a:ext cx="3012819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defTabSz="896601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2021" y="8739273"/>
            <a:ext cx="3012818" cy="46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b" anchorCtr="0" compatLnSpc="1">
            <a:prstTxWarp prst="textNoShape">
              <a:avLst/>
            </a:prstTxWarp>
          </a:bodyPr>
          <a:lstStyle>
            <a:lvl1pPr algn="r" defTabSz="89473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7"/>
            <a:ext cx="5829300" cy="1960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9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9"/>
            <a:ext cx="5829300" cy="200025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5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5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9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9" y="363539"/>
            <a:ext cx="3833812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9"/>
            <a:ext cx="2255838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1"/>
            <a:ext cx="4114800" cy="10731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7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2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76199" y="63501"/>
            <a:ext cx="52512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 dirty="0" smtClean="0">
                <a:latin typeface="Arial" panose="020B0604020202020204" pitchFamily="34" charset="0"/>
              </a:rPr>
              <a:t>PERFIL Y DESCRIPCION </a:t>
            </a:r>
            <a:r>
              <a:rPr lang="es-ES_tradnl" altLang="en-US" sz="2000" b="1" i="1" dirty="0">
                <a:latin typeface="Arial" panose="020B0604020202020204" pitchFamily="34" charset="0"/>
              </a:rPr>
              <a:t>DE FUNCIONES</a:t>
            </a:r>
          </a:p>
        </p:txBody>
      </p:sp>
      <p:grpSp>
        <p:nvGrpSpPr>
          <p:cNvPr id="17413" name="Group 24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7420" name="Text Box 26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7421" name="Line 2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2" name="Line 2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3" name="Text Box 29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7414" name="Rectangle 30"/>
          <p:cNvSpPr>
            <a:spLocks noChangeArrowheads="1"/>
          </p:cNvSpPr>
          <p:nvPr/>
        </p:nvSpPr>
        <p:spPr bwMode="auto">
          <a:xfrm>
            <a:off x="1937145" y="833984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7415" name="Text Box 32"/>
          <p:cNvSpPr txBox="1">
            <a:spLocks noChangeArrowheads="1"/>
          </p:cNvSpPr>
          <p:nvPr/>
        </p:nvSpPr>
        <p:spPr bwMode="auto">
          <a:xfrm>
            <a:off x="1750615" y="8674011"/>
            <a:ext cx="22456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Claudia Elena Flores Alvarado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6" name="Text Box 33"/>
          <p:cNvSpPr txBox="1">
            <a:spLocks noChangeArrowheads="1"/>
          </p:cNvSpPr>
          <p:nvPr/>
        </p:nvSpPr>
        <p:spPr bwMode="auto">
          <a:xfrm>
            <a:off x="4559183" y="8671651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7" name="Text Box 40"/>
          <p:cNvSpPr txBox="1">
            <a:spLocks noChangeArrowheads="1"/>
          </p:cNvSpPr>
          <p:nvPr/>
        </p:nvSpPr>
        <p:spPr bwMode="auto">
          <a:xfrm>
            <a:off x="1592264" y="89198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SECRETARIA DE DIRECTOR</a:t>
            </a:r>
          </a:p>
          <a:p>
            <a:pPr algn="ctr"/>
            <a:endParaRPr lang="es-ES_tradnl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todas las funciones relacionadas con la Dirección General.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Archivar documentación de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Dirección General,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así como mantener el cuidado y confidencialidad del </a:t>
            </a: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archivo, de conformidad con las disposiciones de la Ley de Archivos del Estado de San Luis Potosí..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Redactar y transcribir oficios, escritos, memorándums y cualquier documento que se le indique de  la  Dirección General.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remitir la correspondencia interna y externa a los destinatarios.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realizar llamadas telefónicas, envío de fax según lo requiera 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Capturar todos los formatos que requiera el Centro en tiempo y forma.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Atender a los usuarios que soliciten información y turnar según se requiera su asunto al área que corresponda.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captura del inventario general del Centro.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al área Administrativa siempre y cuando no afecte el trabajo de la Dirección General.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bitácora de copias que se requieran en el Centro.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76200" y="635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7413" name="Group 24"/>
          <p:cNvGrpSpPr>
            <a:grpSpLocks/>
          </p:cNvGrpSpPr>
          <p:nvPr/>
        </p:nvGrpSpPr>
        <p:grpSpPr bwMode="auto">
          <a:xfrm>
            <a:off x="1581152" y="8258176"/>
            <a:ext cx="5141913" cy="771525"/>
            <a:chOff x="994" y="5112"/>
            <a:chExt cx="3246" cy="338"/>
          </a:xfrm>
        </p:grpSpPr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7420" name="Text Box 26"/>
            <p:cNvSpPr txBox="1">
              <a:spLocks noChangeArrowheads="1"/>
            </p:cNvSpPr>
            <p:nvPr/>
          </p:nvSpPr>
          <p:spPr bwMode="auto">
            <a:xfrm>
              <a:off x="1747" y="5129"/>
              <a:ext cx="11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7421" name="Line 2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2" name="Line 2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3" name="Text Box 29"/>
            <p:cNvSpPr txBox="1">
              <a:spLocks noChangeArrowheads="1"/>
            </p:cNvSpPr>
            <p:nvPr/>
          </p:nvSpPr>
          <p:spPr bwMode="auto">
            <a:xfrm>
              <a:off x="3359" y="5129"/>
              <a:ext cx="11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7414" name="Rectangle 30"/>
          <p:cNvSpPr>
            <a:spLocks noChangeArrowheads="1"/>
          </p:cNvSpPr>
          <p:nvPr/>
        </p:nvSpPr>
        <p:spPr bwMode="auto">
          <a:xfrm>
            <a:off x="1937145" y="833984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7415" name="Text Box 32"/>
          <p:cNvSpPr txBox="1">
            <a:spLocks noChangeArrowheads="1"/>
          </p:cNvSpPr>
          <p:nvPr/>
        </p:nvSpPr>
        <p:spPr bwMode="auto">
          <a:xfrm>
            <a:off x="1750615" y="8674011"/>
            <a:ext cx="22456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Claudia Elena Flores Alvarado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6" name="Text Box 33"/>
          <p:cNvSpPr txBox="1">
            <a:spLocks noChangeArrowheads="1"/>
          </p:cNvSpPr>
          <p:nvPr/>
        </p:nvSpPr>
        <p:spPr bwMode="auto">
          <a:xfrm>
            <a:off x="4559183" y="8671651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7" name="Text Box 40"/>
          <p:cNvSpPr txBox="1">
            <a:spLocks noChangeArrowheads="1"/>
          </p:cNvSpPr>
          <p:nvPr/>
        </p:nvSpPr>
        <p:spPr bwMode="auto">
          <a:xfrm>
            <a:off x="1592264" y="891988"/>
            <a:ext cx="51530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SECRETARIA DE </a:t>
            </a:r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</a:p>
          <a:p>
            <a:pPr algn="ctr"/>
            <a:r>
              <a:rPr lang="es-ES_tradnl" alt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_tradnl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Solicitar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vía telefónica presupuestos a diferentes proveedores.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 vales de gasolina y llevar el control de los mismos.</a:t>
            </a:r>
          </a:p>
          <a:p>
            <a:pPr algn="just">
              <a:buFont typeface="Wingdings" pitchFamily="2" charset="2"/>
              <a:buChar char="§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6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465699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21921</TotalTime>
  <Words>242</Words>
  <Application>Microsoft Office PowerPoint</Application>
  <PresentationFormat>Presentación en pantalla (4:3)</PresentationFormat>
  <Paragraphs>47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MS PGothic</vt:lpstr>
      <vt:lpstr>MS PGothic</vt:lpstr>
      <vt:lpstr>Arial</vt:lpstr>
      <vt:lpstr>Times New Roman</vt:lpstr>
      <vt:lpstr>Wingdings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1375</cp:revision>
  <cp:lastPrinted>2019-06-20T18:58:38Z</cp:lastPrinted>
  <dcterms:created xsi:type="dcterms:W3CDTF">2001-05-29T01:41:44Z</dcterms:created>
  <dcterms:modified xsi:type="dcterms:W3CDTF">2023-04-20T15:51:53Z</dcterms:modified>
</cp:coreProperties>
</file>