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42" r:id="rId2"/>
    <p:sldId id="443" r:id="rId3"/>
    <p:sldId id="445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>
      <p:cViewPr varScale="1">
        <p:scale>
          <a:sx n="73" d="100"/>
          <a:sy n="73" d="100"/>
        </p:scale>
        <p:origin x="1194" y="78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628650" y="2726610"/>
          <a:ext cx="7886700" cy="2549368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421598117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726813937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1487209850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1599772553"/>
                    </a:ext>
                  </a:extLst>
                </a:gridCol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  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1965"/>
                  </a:ext>
                </a:extLst>
              </a:tr>
              <a:tr h="1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Acuerdo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986558"/>
                  </a:ext>
                </a:extLst>
              </a:tr>
              <a:tr h="218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CERRO DE SAN PEDRO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CM/09/40.-El compromiso de guardia nacional, seguridad pública del estado, seguridad pública municipal y protección civil municipal  de trabajar en coordinación para atender cualquier contingencia por el inicio de ciclones y huracanes</a:t>
                      </a:r>
                      <a: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CM/09/41.-El compromiso de guardia nacional, seguridad pública del estado, seguridad pública del municipio  y protección civil municipal de trabajar en coordinación para atender incendios forestales.</a:t>
                      </a:r>
                      <a:b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CM/09/42.-El compromiso de las corporaciones de realizar recorridos de seguridad y vigilancia en las instituciones educativas para evitar robos.</a:t>
                      </a:r>
                      <a:b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CM/09/43.-El compromiso de las corporaciones de realizar recorridos de seguridad y vigilancia en la comunidad de calderón para evitar la aglomeración de la población ya que se celebra su fiesta patronal. </a:t>
                      </a: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424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03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453464"/>
          <a:ext cx="7886700" cy="3095660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558263984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052694919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2407697043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871203300"/>
                    </a:ext>
                  </a:extLst>
                </a:gridCol>
              </a:tblGrid>
              <a:tr h="2003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CM/25/48.-El compromiso de guardia nacional, seguridad pública del estado, seguridad pública municipal y protección civil municipal  de trabajar en coordinación para atender cualquier contingencia por el inicio de ciclones y huracanes</a:t>
                      </a:r>
                      <a: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CM/25/49.-El compromiso de guardia nacional, seguridad pública del estado, seguridad pública del municipio  y protección civil municipal de trabajar en coordinación para atender incendios forestales.</a:t>
                      </a:r>
                      <a:b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CM/25/50.-El compromiso de las corporaciones de realizar recorridos de seguridad y vigilancia en las instituciones educativas para evitar robos.</a:t>
                      </a:r>
                      <a:b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s-MX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CM/25/51.-El compromiso del municipio de subir a la página oficial la información de la plataforma de la fiscalía para la recepción de denuncias. </a:t>
                      </a: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903526"/>
                  </a:ext>
                </a:extLst>
              </a:tr>
              <a:tr h="1092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TAMASOPO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CMSP/36/51.- Por conducto de las cooperaciones policiales implementaran operativos de seguridad y vigilancia en la cabecera municipal para disminuir el delito de robo.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CMSP/36/52.- Por conducto de las corporaciones policiales y salud municipal, implementaran filtros sanitarios a vehículos como medidas de prevención contra el Covid-19.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912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75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089268"/>
          <a:ext cx="7886699" cy="3824052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708177356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924344966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1419183099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981337328"/>
                    </a:ext>
                  </a:extLst>
                </a:gridCol>
              </a:tblGrid>
              <a:tr h="728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CERRITOS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CM/07/48.- El compromiso de  la dirección de seguridad pública  municipal, para  la implementación de el plan de seguridad del día del maestro.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CM/07/49.- el compromiso de la dirección de seguridad pública municipal de implementar operativo para prevenir robos a escuelas.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942853"/>
                  </a:ext>
                </a:extLst>
              </a:tr>
              <a:tr h="728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LA PAZ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CMSP/08/055.- Por conducto de la Dirección de Seguridad Pública Municipal y Seguridad Pública del Estado, implementaran recorridos de seguridad y vigilancia para la prevención del delito de robo y daños a los planteles educativos.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605134"/>
                  </a:ext>
                </a:extLst>
              </a:tr>
              <a:tr h="1274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RIOVERDE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CM/24/063.- las corporaciones que integran este consejo harán llegar sus informes de trabajo al Secretario Ejecutivo del CMSP y al Supervisor del SECESP, correspondientes a los meses de febrero, marzo y abril de 2020.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CM/24/064.- las autoridades municipales le darán el seguimiento correspondiente a los diez acuerdos emanados de la reunión de trabajo del Sr. Gobernador del Estado, el Sector Salud y Presidentes Municipales, para prevenir y combatir la emergencia sanitaria generada por el COVID-19.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850074"/>
                  </a:ext>
                </a:extLst>
              </a:tr>
              <a:tr h="1092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AXTLA DE TERRAZAS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18/05/2020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CM/53/49.- Por conducto de la Dirección de Protección Civil Municipal en coordinación con las corporaciones policiales actuaran en caso de alguna contingencia por la temporada de huracanes.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CM/53/50.- Por conducto de la Dirección de seguridad pública municipal en coordinación con las de más corporaciones policiales, se intensificara recorridos en planteles educativos para prevenir el robo.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29482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8650" y="2089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9136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288</Words>
  <Application>Microsoft Office PowerPoint</Application>
  <PresentationFormat>Presentación en pantalla (4:3)</PresentationFormat>
  <Paragraphs>35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96</cp:revision>
  <dcterms:created xsi:type="dcterms:W3CDTF">2018-10-26T21:26:18Z</dcterms:created>
  <dcterms:modified xsi:type="dcterms:W3CDTF">2020-06-03T17:40:17Z</dcterms:modified>
</cp:coreProperties>
</file>