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9378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685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1351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093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0407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0552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237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271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8821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40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532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50621-0E5B-4BD2-A62C-F1B372EFBDF4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163F2-C94E-475B-BB68-C22B6E1C14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6200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6194" y="871670"/>
            <a:ext cx="11673556" cy="586241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MX" sz="3200" b="1" dirty="0" smtClean="0"/>
              <a:t>SAPSAM SOLICITA EL SIGUIENTE PERSONAL:</a:t>
            </a:r>
          </a:p>
          <a:p>
            <a:endParaRPr lang="es-MX" dirty="0"/>
          </a:p>
          <a:p>
            <a:pPr marL="0" indent="0" algn="ctr">
              <a:buNone/>
            </a:pPr>
            <a:r>
              <a:rPr lang="es-MX" b="1" dirty="0" smtClean="0"/>
              <a:t>5 AYUDANTES OPERATIVOS</a:t>
            </a:r>
          </a:p>
          <a:p>
            <a:pPr marL="0" indent="0" algn="ctr">
              <a:buNone/>
            </a:pPr>
            <a:endParaRPr lang="es-MX" b="1" dirty="0"/>
          </a:p>
          <a:p>
            <a:pPr marL="0" indent="0">
              <a:buNone/>
            </a:pPr>
            <a:r>
              <a:rPr lang="es-MX" sz="1800" dirty="0" smtClean="0"/>
              <a:t>INTERESADOS PRESENTARSE EN RECURSOS HUMANOS UBICADO EN BLVD. CARLOS LASSO No. 129 EN HORARIO DE          8:00 AM A 4 PM  CON SOLICITUD ELABORADA A PARTIR DE ESTA FECHA.</a:t>
            </a:r>
          </a:p>
          <a:p>
            <a:pPr marL="0" indent="0">
              <a:buNone/>
            </a:pPr>
            <a:r>
              <a:rPr lang="es-MX" sz="1800" b="1" dirty="0" smtClean="0"/>
              <a:t>REQUISITOS DE CONTRATACION:</a:t>
            </a:r>
          </a:p>
          <a:p>
            <a:r>
              <a:rPr lang="es-MX" sz="1800" dirty="0" smtClean="0"/>
              <a:t>ESTUDIOS: PRIMARIA O SECUNDARIA TERMINADA</a:t>
            </a:r>
          </a:p>
          <a:p>
            <a:r>
              <a:rPr lang="es-MX" sz="1800" dirty="0" smtClean="0"/>
              <a:t>EXPERIENCIA NO NECESARIA</a:t>
            </a:r>
          </a:p>
          <a:p>
            <a:r>
              <a:rPr lang="es-MX" sz="1800" dirty="0" smtClean="0"/>
              <a:t>DISPONIBILIDAD PARA ROLAR TURNOS</a:t>
            </a:r>
          </a:p>
          <a:p>
            <a:r>
              <a:rPr lang="es-MX" sz="1800" dirty="0" smtClean="0"/>
              <a:t>LOS TRABAJOS A REALIZAR SON RELACIONADOS CON PLOMERIA Y ALBAÑILERIA</a:t>
            </a:r>
          </a:p>
          <a:p>
            <a:pPr marL="0" indent="0">
              <a:buNone/>
            </a:pPr>
            <a:endParaRPr lang="es-MX" sz="1800" dirty="0"/>
          </a:p>
          <a:p>
            <a:pPr marL="0" indent="0">
              <a:buNone/>
            </a:pPr>
            <a:r>
              <a:rPr lang="es-MX" sz="1800" dirty="0" smtClean="0"/>
              <a:t>OFRECEMOS PRESTACIONES DE LEY, SERVICIO MEDICO PARTICULAR, INCENTIVOS DE DESEMPEÑO Y PUNTUALIDAD.</a:t>
            </a:r>
          </a:p>
          <a:p>
            <a:pPr marL="0" indent="0">
              <a:buNone/>
            </a:pPr>
            <a:endParaRPr lang="es-MX" sz="1800" dirty="0"/>
          </a:p>
          <a:p>
            <a:pPr marL="0" indent="0" algn="ctr">
              <a:buNone/>
            </a:pPr>
            <a:r>
              <a:rPr lang="es-MX" sz="1800" b="1" dirty="0" smtClean="0"/>
              <a:t>CONTRATACION INMEDIATA</a:t>
            </a:r>
          </a:p>
          <a:p>
            <a:endParaRPr lang="es-MX" sz="1800" dirty="0" smtClean="0"/>
          </a:p>
          <a:p>
            <a:endParaRPr lang="es-MX" sz="1800" dirty="0" smtClean="0"/>
          </a:p>
          <a:p>
            <a:endParaRPr lang="es-MX" sz="1800" dirty="0" smtClean="0"/>
          </a:p>
          <a:p>
            <a:endParaRPr lang="es-MX" sz="1800" dirty="0" smtClean="0"/>
          </a:p>
          <a:p>
            <a:endParaRPr lang="es-MX" sz="1800" dirty="0" smtClean="0"/>
          </a:p>
          <a:p>
            <a:pPr marL="0" indent="0">
              <a:buNone/>
            </a:pPr>
            <a:endParaRPr lang="es-MX" sz="1800" dirty="0"/>
          </a:p>
          <a:p>
            <a:pPr marL="0" indent="0">
              <a:buNone/>
            </a:pPr>
            <a:endParaRPr lang="es-MX" sz="1800" dirty="0" smtClean="0"/>
          </a:p>
          <a:p>
            <a:pPr marL="0" indent="0">
              <a:buNone/>
            </a:pPr>
            <a:endParaRPr lang="es-MX" sz="1800" dirty="0"/>
          </a:p>
        </p:txBody>
      </p:sp>
      <p:pic>
        <p:nvPicPr>
          <p:cNvPr id="5" name="Picture 2" descr="https://scontent-qro1-1.xx.fbcdn.net/v/t1.0-9/121178406_3693942860630405_5121788289387489143_o.jpg?_nc_cat=111&amp;ccb=2&amp;_nc_sid=825194&amp;_nc_eui2=AeGDupy30oSgBuDPRf0SuwNmHzrHVI82EKofOsdUjzYQqrXCOhYt4-yqnJ1z21EM9aEUs-vqWb_PznSj465TXUC-&amp;_nc_ohc=y-h3x2b3OSEAX9sfFas&amp;_nc_ht=scontent-qro1-1.xx&amp;oh=be5a1590703a66217ae4643eaabf001f&amp;oe=5FD12BE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5" r="84994" b="94372"/>
          <a:stretch/>
        </p:blipFill>
        <p:spPr bwMode="auto">
          <a:xfrm>
            <a:off x="316194" y="408062"/>
            <a:ext cx="1965533" cy="36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049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84</Words>
  <Application>Microsoft Office PowerPoint</Application>
  <PresentationFormat>Panorámica</PresentationFormat>
  <Paragraphs>20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SAPSAM INVITA¡</dc:title>
  <dc:creator>RECURSOS-HUMANOS</dc:creator>
  <cp:lastModifiedBy>ADMINISTRACION</cp:lastModifiedBy>
  <cp:revision>40</cp:revision>
  <cp:lastPrinted>2020-10-08T21:33:29Z</cp:lastPrinted>
  <dcterms:created xsi:type="dcterms:W3CDTF">2019-01-02T20:52:29Z</dcterms:created>
  <dcterms:modified xsi:type="dcterms:W3CDTF">2020-11-10T20:11:53Z</dcterms:modified>
</cp:coreProperties>
</file>