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62" b="0" i="0" u="none" strike="noStrike" baseline="0" dirty="0" smtClean="0">
                <a:effectLst/>
              </a:rPr>
              <a:t>LTAIPSLP84LIIIB</a:t>
            </a:r>
            <a:r>
              <a:rPr lang="es-MX" sz="1862" b="0" i="0" u="none" strike="noStrike" baseline="0" dirty="0" smtClean="0"/>
              <a:t>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Hoja1!$A$2:$A$5</c:f>
              <c:strCache>
                <c:ptCount val="4"/>
                <c:pt idx="0">
                  <c:v>SUBDIRECCIÓN DE OPERACIONES</c:v>
                </c:pt>
                <c:pt idx="1">
                  <c:v>SUBDIRECCION DE CAPACITACIÓN</c:v>
                </c:pt>
                <c:pt idx="2">
                  <c:v>DIFUSIÓN Y CULTURA DE LA PROTECCIÓN CIVIL</c:v>
                </c:pt>
                <c:pt idx="3">
                  <c:v>AREA ADMINISTRATIVA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062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6161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819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870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6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177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263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997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10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986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D54E-6A26-4E55-92DB-5569123D9DDB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0A182-9401-422D-9321-3EB5CB90BA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883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38637315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26184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pc</cp:lastModifiedBy>
  <cp:revision>1</cp:revision>
  <dcterms:created xsi:type="dcterms:W3CDTF">2020-12-10T17:52:30Z</dcterms:created>
  <dcterms:modified xsi:type="dcterms:W3CDTF">2020-12-10T17:53:07Z</dcterms:modified>
</cp:coreProperties>
</file>