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91" d="100"/>
          <a:sy n="91" d="100"/>
        </p:scale>
        <p:origin x="48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6CA7B0-81C9-4B4E-A968-1094E617B3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7BA145E-C5C4-4FEF-8A19-95FC3B503F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7B3844-DCC5-467E-8F08-ED55AC372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8433D-4F52-4208-8092-74C776637534}" type="datetimeFigureOut">
              <a:rPr lang="es-MX" smtClean="0"/>
              <a:t>11/03/2021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8D01ED-A176-46E8-BFC4-B3399FA51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E595A8D-A61C-4FAE-8245-496068A28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CE456-7DF4-4AAC-95AA-2C56685F90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5171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5805C4-774F-42DF-B369-0C2219BA0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5D3CF0-63EB-4C6B-B201-1E566D6C34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72F739-A518-4791-B4C0-13C8B6FE9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8433D-4F52-4208-8092-74C776637534}" type="datetimeFigureOut">
              <a:rPr lang="es-MX" smtClean="0"/>
              <a:t>11/03/2021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8613CA-04BF-44CE-8292-2A47D7FFD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A33603-5F53-45A4-985B-2F3FBFCBC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CE456-7DF4-4AAC-95AA-2C56685F90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98707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49EFA9-1B48-4B7B-A275-FE6443F02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4C40D57-B7B9-4650-BA2E-96345AFA4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6A5E52-AE43-48F3-9BF2-02B25F400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8433D-4F52-4208-8092-74C776637534}" type="datetimeFigureOut">
              <a:rPr lang="es-MX" smtClean="0"/>
              <a:t>11/03/2021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A98BCEA-0363-4179-B2D6-CBFF614F1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56F44F-CBC8-4BB3-A016-333FFB46C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CE456-7DF4-4AAC-95AA-2C56685F90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8376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789BD3-DD70-4E74-9A38-7E5BA88D4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8C618C-5435-4025-8E30-B199BA12C0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C148AE-6B7D-4CDF-B3F8-6C6D30CB25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BA20E07-8F23-452A-8621-68958DCD3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8433D-4F52-4208-8092-74C776637534}" type="datetimeFigureOut">
              <a:rPr lang="es-MX" smtClean="0"/>
              <a:t>11/03/2021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EF66A1C-6388-4B52-84A8-F472DC91C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9BD232E-E814-4644-BF49-E8A55A44F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CE456-7DF4-4AAC-95AA-2C56685F90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9515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20C5C8-35FB-4670-86D9-D9F13E310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0AA82A5-F626-4FFF-97C5-660C3E9E2E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3122188-5627-4F5E-99A3-E965ABF141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EF4C546-EBC4-4AE8-930A-07009CFE50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69C5568-E0FB-44F3-9A91-4A5D774CCB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3F849E8-38B8-41E3-90DD-B25E584E3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8433D-4F52-4208-8092-74C776637534}" type="datetimeFigureOut">
              <a:rPr lang="es-MX" smtClean="0"/>
              <a:t>11/03/2021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99ABE5B-660F-458C-889F-5144DE9B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A93BA86-DD5B-4FAD-A883-8A32183DA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CE456-7DF4-4AAC-95AA-2C56685F90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68897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639F8A-B8EF-4A42-95E8-6C603E33C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1502EA8-5AD7-4F78-8F33-BE3381B22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8433D-4F52-4208-8092-74C776637534}" type="datetimeFigureOut">
              <a:rPr lang="es-MX" smtClean="0"/>
              <a:t>11/03/2021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AE5DEAD-2B82-4442-BF4A-FD5C55B37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700C715-EEF0-427C-901B-BC0B0549E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CE456-7DF4-4AAC-95AA-2C56685F90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80773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95D9E8C-A5F3-4D88-A228-35FDFF87C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8433D-4F52-4208-8092-74C776637534}" type="datetimeFigureOut">
              <a:rPr lang="es-MX" smtClean="0"/>
              <a:t>11/03/2021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76652D5-6088-4359-818E-6C93CCD03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2CF7854-0324-40BC-8090-7F6E3FA02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CE456-7DF4-4AAC-95AA-2C56685F90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498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107A1A-882D-4FC1-9CD5-AB0E5C4EB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97DE93-4C7A-479E-9597-69CA79E1EF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0137852-C169-4735-BD06-04854A653F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6A50E5-3D07-4359-9045-462759DC0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8433D-4F52-4208-8092-74C776637534}" type="datetimeFigureOut">
              <a:rPr lang="es-MX" smtClean="0"/>
              <a:t>11/03/2021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41122E6-545F-4921-A62C-97FDB959E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435CDBF-231E-4E58-8E7E-B94C9B066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CE456-7DF4-4AAC-95AA-2C56685F90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9994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63A1D7-D9C4-4917-B108-FF99DD9C7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BE3D4E4-3F08-435C-BCEA-AF9F1589FD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7CF1227-1925-4F10-BB04-92BC4AC080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FB0A73E-7B66-4B62-8C8C-85EA6246E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8433D-4F52-4208-8092-74C776637534}" type="datetimeFigureOut">
              <a:rPr lang="es-MX" smtClean="0"/>
              <a:t>11/03/2021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0B913B2-4A14-4284-AF91-A90844B0C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287E8FE-4D88-479A-B4BC-66FA1371A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CE456-7DF4-4AAC-95AA-2C56685F90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8099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631617-C7D4-4207-AAAD-B7DBE8132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CE12F1F-DEF3-4F57-BF20-C8BB42E48F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161ECC-FECC-44F2-BF07-FCA8ABADF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8433D-4F52-4208-8092-74C776637534}" type="datetimeFigureOut">
              <a:rPr lang="es-MX" smtClean="0"/>
              <a:t>11/03/2021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48498D-4BF3-4E8D-8229-C080F561F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8F04DA-B8B3-4879-8887-DDF53CF4D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CE456-7DF4-4AAC-95AA-2C56685F90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4094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332EFAF-8F71-402D-9C71-0B231D453A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A38B4EE-3847-4238-8859-E3377D7D87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082D0C-DC5C-4E18-A3DC-D803B001C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8433D-4F52-4208-8092-74C776637534}" type="datetimeFigureOut">
              <a:rPr lang="es-MX" smtClean="0"/>
              <a:t>11/03/2021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AFA0FC-AF74-4F10-BFAB-33BE09C92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2ED644-5910-4F99-B25F-23EA7208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CE456-7DF4-4AAC-95AA-2C56685F90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0917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CD7087A-177E-4DF6-9ED1-89ADF1F75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BD0BB33-484C-4EC2-B5D8-A7D1365D3C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07658EC-94E2-4CCC-9C62-A6EFB789CC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98433D-4F52-4208-8092-74C776637534}" type="datetimeFigureOut">
              <a:rPr lang="es-MX" smtClean="0"/>
              <a:t>11/03/2021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565548-F566-4D23-8932-1D7D2E10A3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DC7227E-7361-46F8-9317-14B2775B70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CE456-7DF4-4AAC-95AA-2C56685F90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3208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54FDAFA-A5C2-484A-A24E-0A0DDA62E9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849" t="24653" r="26769" b="7924"/>
          <a:stretch/>
        </p:blipFill>
        <p:spPr>
          <a:xfrm>
            <a:off x="3434751" y="61618"/>
            <a:ext cx="4906993" cy="679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7264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ADMINISTRACION</dc:creator>
  <cp:lastModifiedBy>RECURSOS-HUMANOS</cp:lastModifiedBy>
  <cp:revision>3</cp:revision>
  <dcterms:created xsi:type="dcterms:W3CDTF">2020-12-15T14:37:10Z</dcterms:created>
  <dcterms:modified xsi:type="dcterms:W3CDTF">2021-03-11T15:18:37Z</dcterms:modified>
</cp:coreProperties>
</file>