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91" d="100"/>
          <a:sy n="91" d="100"/>
        </p:scale>
        <p:origin x="486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DC078-5EBE-44A6-8022-66F0B3FE860A}" type="datetimeFigureOut">
              <a:rPr lang="es-MX" smtClean="0"/>
              <a:t>11/03/2021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E7751-22AE-4F7A-8773-42B16342F50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771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DC078-5EBE-44A6-8022-66F0B3FE860A}" type="datetimeFigureOut">
              <a:rPr lang="es-MX" smtClean="0"/>
              <a:t>11/03/2021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E7751-22AE-4F7A-8773-42B16342F50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17056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DC078-5EBE-44A6-8022-66F0B3FE860A}" type="datetimeFigureOut">
              <a:rPr lang="es-MX" smtClean="0"/>
              <a:t>11/03/2021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E7751-22AE-4F7A-8773-42B16342F50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20602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DC078-5EBE-44A6-8022-66F0B3FE860A}" type="datetimeFigureOut">
              <a:rPr lang="es-MX" smtClean="0"/>
              <a:t>11/03/2021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E7751-22AE-4F7A-8773-42B16342F50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37214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DC078-5EBE-44A6-8022-66F0B3FE860A}" type="datetimeFigureOut">
              <a:rPr lang="es-MX" smtClean="0"/>
              <a:t>11/03/2021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E7751-22AE-4F7A-8773-42B16342F50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92549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DC078-5EBE-44A6-8022-66F0B3FE860A}" type="datetimeFigureOut">
              <a:rPr lang="es-MX" smtClean="0"/>
              <a:t>11/03/2021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E7751-22AE-4F7A-8773-42B16342F50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9102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DC078-5EBE-44A6-8022-66F0B3FE860A}" type="datetimeFigureOut">
              <a:rPr lang="es-MX" smtClean="0"/>
              <a:t>11/03/2021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E7751-22AE-4F7A-8773-42B16342F50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03173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DC078-5EBE-44A6-8022-66F0B3FE860A}" type="datetimeFigureOut">
              <a:rPr lang="es-MX" smtClean="0"/>
              <a:t>11/03/2021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E7751-22AE-4F7A-8773-42B16342F50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34486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DC078-5EBE-44A6-8022-66F0B3FE860A}" type="datetimeFigureOut">
              <a:rPr lang="es-MX" smtClean="0"/>
              <a:t>11/03/2021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E7751-22AE-4F7A-8773-42B16342F50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54997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DC078-5EBE-44A6-8022-66F0B3FE860A}" type="datetimeFigureOut">
              <a:rPr lang="es-MX" smtClean="0"/>
              <a:t>11/03/2021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E7751-22AE-4F7A-8773-42B16342F50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78765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DC078-5EBE-44A6-8022-66F0B3FE860A}" type="datetimeFigureOut">
              <a:rPr lang="es-MX" smtClean="0"/>
              <a:t>11/03/2021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E7751-22AE-4F7A-8773-42B16342F50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39068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6DC078-5EBE-44A6-8022-66F0B3FE860A}" type="datetimeFigureOut">
              <a:rPr lang="es-MX" smtClean="0"/>
              <a:t>11/03/2021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4E7751-22AE-4F7A-8773-42B16342F50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57135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45945" t="18600" r="26851" b="15556"/>
          <a:stretch/>
        </p:blipFill>
        <p:spPr>
          <a:xfrm>
            <a:off x="3559896" y="98885"/>
            <a:ext cx="4891893" cy="6660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8654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ADMINISTRACION</dc:creator>
  <cp:lastModifiedBy>RECURSOS-HUMANOS</cp:lastModifiedBy>
  <cp:revision>2</cp:revision>
  <dcterms:created xsi:type="dcterms:W3CDTF">2020-12-10T19:07:56Z</dcterms:created>
  <dcterms:modified xsi:type="dcterms:W3CDTF">2021-03-11T15:31:01Z</dcterms:modified>
</cp:coreProperties>
</file>