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9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668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1250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272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806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2849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6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829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047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5040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94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8337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39815-EF04-47F5-9BF6-9FAE33CD31EB}" type="datetimeFigureOut">
              <a:rPr lang="es-MX" smtClean="0"/>
              <a:t>10/07/2020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9F29C-03E9-497C-9C68-113185E5B3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006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6450" y="-1052513"/>
            <a:ext cx="11010900" cy="1429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2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0263" y="-1066800"/>
            <a:ext cx="11058525" cy="143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49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6450" y="-1057275"/>
            <a:ext cx="11010900" cy="1430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RECURSOS-HUMANOS</dc:creator>
  <cp:lastModifiedBy>RECURSOS-HUMANOS</cp:lastModifiedBy>
  <cp:revision>5</cp:revision>
  <dcterms:created xsi:type="dcterms:W3CDTF">2020-07-10T18:31:32Z</dcterms:created>
  <dcterms:modified xsi:type="dcterms:W3CDTF">2020-07-10T19:12:02Z</dcterms:modified>
</cp:coreProperties>
</file>