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</p:sldIdLst>
  <p:sldSz cx="6858000" cy="12192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2" d="100"/>
          <a:sy n="52" d="100"/>
        </p:scale>
        <p:origin x="29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6C91-2F7D-45FD-A69E-992BF8B7F4A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3EB9-95FB-4A8F-8218-70B64831EF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0427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6C91-2F7D-45FD-A69E-992BF8B7F4A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3EB9-95FB-4A8F-8218-70B64831EF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926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6C91-2F7D-45FD-A69E-992BF8B7F4A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3EB9-95FB-4A8F-8218-70B64831EF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87570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6C91-2F7D-45FD-A69E-992BF8B7F4A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3EB9-95FB-4A8F-8218-70B64831EF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785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6C91-2F7D-45FD-A69E-992BF8B7F4A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3EB9-95FB-4A8F-8218-70B64831EF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8849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6C91-2F7D-45FD-A69E-992BF8B7F4A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3EB9-95FB-4A8F-8218-70B64831EF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947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6C91-2F7D-45FD-A69E-992BF8B7F4A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3EB9-95FB-4A8F-8218-70B64831EF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5644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6C91-2F7D-45FD-A69E-992BF8B7F4A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3EB9-95FB-4A8F-8218-70B64831EF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5776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6C91-2F7D-45FD-A69E-992BF8B7F4A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3EB9-95FB-4A8F-8218-70B64831EF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9343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6C91-2F7D-45FD-A69E-992BF8B7F4A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3EB9-95FB-4A8F-8218-70B64831EF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5887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6C91-2F7D-45FD-A69E-992BF8B7F4A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3EB9-95FB-4A8F-8218-70B64831EF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227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76C91-2F7D-45FD-A69E-992BF8B7F4AC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D3EB9-95FB-4A8F-8218-70B64831EF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8583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2108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3701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RECURSOS-HUMANOS</dc:creator>
  <cp:lastModifiedBy>RECURSOS-HUMANOS</cp:lastModifiedBy>
  <cp:revision>2</cp:revision>
  <dcterms:created xsi:type="dcterms:W3CDTF">2020-06-15T20:58:00Z</dcterms:created>
  <dcterms:modified xsi:type="dcterms:W3CDTF">2020-06-15T21:03:15Z</dcterms:modified>
</cp:coreProperties>
</file>