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34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736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74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653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786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0493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07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599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914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804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72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0408E-C1C3-4748-A05A-CF37B6A7A56F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37F33-4B1D-4BF7-BF65-F48E5FA29F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127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6450" y="-1038225"/>
            <a:ext cx="11010900" cy="142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5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5975" y="-990600"/>
            <a:ext cx="11029950" cy="141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91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4</cp:revision>
  <dcterms:created xsi:type="dcterms:W3CDTF">2020-07-10T19:16:14Z</dcterms:created>
  <dcterms:modified xsi:type="dcterms:W3CDTF">2020-07-10T19:59:08Z</dcterms:modified>
</cp:coreProperties>
</file>