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203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17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16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68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96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83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107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972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18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072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380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3FA35-01C4-4087-85CA-6D504FF7D492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522E9-6A39-4B69-8E0D-CCE8803B3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374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447869"/>
            <a:ext cx="6344816" cy="1153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7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858001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6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1</cp:revision>
  <dcterms:created xsi:type="dcterms:W3CDTF">2020-06-15T18:47:46Z</dcterms:created>
  <dcterms:modified xsi:type="dcterms:W3CDTF">2020-06-15T18:50:20Z</dcterms:modified>
</cp:coreProperties>
</file>