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673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7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993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60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35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4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0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54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244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22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60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21275-2EC7-4AB4-9885-7698F7C5E569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8EF3-29D8-44CE-9421-66FFA7D6B2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499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6424" y="0"/>
            <a:ext cx="11383345" cy="119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1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263" y="-1071563"/>
            <a:ext cx="11058525" cy="1433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5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5975" y="-904875"/>
            <a:ext cx="11029950" cy="1400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82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2</cp:revision>
  <dcterms:created xsi:type="dcterms:W3CDTF">2020-07-10T18:58:44Z</dcterms:created>
  <dcterms:modified xsi:type="dcterms:W3CDTF">2020-07-10T19:06:18Z</dcterms:modified>
</cp:coreProperties>
</file>