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055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931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59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703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068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091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514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917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322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836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24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A9AEF-DED2-46DE-B608-C06238396751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50FBA-7263-4368-A23E-858A10D322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222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8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62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6727371" cy="1201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583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4</cp:revision>
  <dcterms:created xsi:type="dcterms:W3CDTF">2020-06-15T19:10:59Z</dcterms:created>
  <dcterms:modified xsi:type="dcterms:W3CDTF">2020-06-15T19:23:47Z</dcterms:modified>
</cp:coreProperties>
</file>